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Roboto Slab"/>
      <p:regular r:id="rId18"/>
      <p:bold r:id="rId19"/>
    </p:embeddedFont>
    <p:embeddedFont>
      <p:font typeface="Roboto"/>
      <p:regular r:id="rId20"/>
      <p:bold r:id="rId21"/>
      <p:italic r:id="rId22"/>
      <p:boldItalic r:id="rId23"/>
    </p:embeddedFont>
    <p:embeddedFont>
      <p:font typeface="Roboto Medium"/>
      <p:regular r:id="rId24"/>
      <p:bold r:id="rId25"/>
      <p:italic r:id="rId26"/>
      <p:boldItalic r:id="rId27"/>
    </p:embeddedFont>
    <p:embeddedFont>
      <p:font typeface="Montserrat"/>
      <p:regular r:id="rId28"/>
      <p:bold r:id="rId29"/>
      <p:italic r:id="rId30"/>
      <p:boldItalic r:id="rId31"/>
    </p:embeddedFont>
    <p:embeddedFont>
      <p:font typeface="Helvetica Neue"/>
      <p:regular r:id="rId32"/>
      <p:bold r:id="rId33"/>
      <p:italic r:id="rId34"/>
      <p:boldItalic r:id="rId35"/>
    </p:embeddedFont>
    <p:embeddedFont>
      <p:font typeface="Helvetica Neue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12">
          <p15:clr>
            <a:srgbClr val="9AA0A6"/>
          </p15:clr>
        </p15:guide>
        <p15:guide id="2" orient="horz" pos="2899">
          <p15:clr>
            <a:srgbClr val="9AA0A6"/>
          </p15:clr>
        </p15:guide>
        <p15:guide id="3" pos="484">
          <p15:clr>
            <a:srgbClr val="9AA0A6"/>
          </p15:clr>
        </p15:guide>
      </p15:sldGuideLst>
    </p:ext>
    <p:ext uri="http://customooxmlschemas.google.com/">
      <go:slidesCustomData xmlns:go="http://customooxmlschemas.google.com/" r:id="rId40" roundtripDataSignature="AMtx7mikFwUPbYBdYttlwlAV8liLbB65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12" orient="horz"/>
        <p:guide pos="2899" orient="horz"/>
        <p:guide pos="484"/>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RobotoMedium-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Medium-italic.fntdata"/><Relationship Id="rId25" Type="http://schemas.openxmlformats.org/officeDocument/2006/relationships/font" Target="fonts/RobotoMedium-bold.fntdata"/><Relationship Id="rId28" Type="http://schemas.openxmlformats.org/officeDocument/2006/relationships/font" Target="fonts/Montserrat-regular.fntdata"/><Relationship Id="rId27" Type="http://schemas.openxmlformats.org/officeDocument/2006/relationships/font" Target="fonts/RobotoMedium-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5.xml"/><Relationship Id="rId33" Type="http://schemas.openxmlformats.org/officeDocument/2006/relationships/font" Target="fonts/HelveticaNeue-bold.fntdata"/><Relationship Id="rId10" Type="http://schemas.openxmlformats.org/officeDocument/2006/relationships/slide" Target="slides/slide4.xml"/><Relationship Id="rId32" Type="http://schemas.openxmlformats.org/officeDocument/2006/relationships/font" Target="fonts/HelveticaNeue-regular.fntdata"/><Relationship Id="rId13" Type="http://schemas.openxmlformats.org/officeDocument/2006/relationships/slide" Target="slides/slide7.xml"/><Relationship Id="rId35" Type="http://schemas.openxmlformats.org/officeDocument/2006/relationships/font" Target="fonts/HelveticaNeue-boldItalic.fntdata"/><Relationship Id="rId12" Type="http://schemas.openxmlformats.org/officeDocument/2006/relationships/slide" Target="slides/slide6.xml"/><Relationship Id="rId34" Type="http://schemas.openxmlformats.org/officeDocument/2006/relationships/font" Target="fonts/HelveticaNeue-italic.fntdata"/><Relationship Id="rId15" Type="http://schemas.openxmlformats.org/officeDocument/2006/relationships/slide" Target="slides/slide9.xml"/><Relationship Id="rId37" Type="http://schemas.openxmlformats.org/officeDocument/2006/relationships/font" Target="fonts/HelveticaNeueLight-bold.fntdata"/><Relationship Id="rId14" Type="http://schemas.openxmlformats.org/officeDocument/2006/relationships/slide" Target="slides/slide8.xml"/><Relationship Id="rId36" Type="http://schemas.openxmlformats.org/officeDocument/2006/relationships/font" Target="fonts/HelveticaNeueLight-regular.fntdata"/><Relationship Id="rId17" Type="http://schemas.openxmlformats.org/officeDocument/2006/relationships/slide" Target="slides/slide11.xml"/><Relationship Id="rId39" Type="http://schemas.openxmlformats.org/officeDocument/2006/relationships/font" Target="fonts/HelveticaNeueLight-boldItalic.fntdata"/><Relationship Id="rId16" Type="http://schemas.openxmlformats.org/officeDocument/2006/relationships/slide" Target="slides/slide10.xml"/><Relationship Id="rId38" Type="http://schemas.openxmlformats.org/officeDocument/2006/relationships/font" Target="fonts/HelveticaNeueLight-italic.fntdata"/><Relationship Id="rId19" Type="http://schemas.openxmlformats.org/officeDocument/2006/relationships/font" Target="fonts/RobotoSlab-bold.fntdata"/><Relationship Id="rId18" Type="http://schemas.openxmlformats.org/officeDocument/2006/relationships/font" Target="fonts/RobotoSlab-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3d186bc4e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13d186bc4e1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c8f80b0d32_0_27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7" name="Google Shape;307;gc8f80b0d32_0_2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c8f80b0d32_0_12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 name="Google Shape;229;gc8f80b0d32_0_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c8f80b0d32_0_19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 name="Google Shape;238;gc8f80b0d32_0_1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ec3a4ac45_0_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 name="Google Shape;247;gdec3a4ac4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c8f80b0d32_0_20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6" name="Google Shape;256;gc8f80b0d32_0_2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c8f80b0d32_0_21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5" name="Google Shape;265;gc8f80b0d32_0_2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c8f80b0d32_0_23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0" name="Google Shape;280;gc8f80b0d32_0_2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c8f80b0d32_0_24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9" name="Google Shape;289;gc8f80b0d32_0_2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c8f80b0d32_0_25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gc8f80b0d32_0_2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5.jpg"/><Relationship Id="rId5" Type="http://schemas.openxmlformats.org/officeDocument/2006/relationships/image" Target="../media/image9.jpg"/><Relationship Id="rId6" Type="http://schemas.openxmlformats.org/officeDocument/2006/relationships/image" Target="../media/image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type="title">
  <p:cSld name="TITLE">
    <p:spTree>
      <p:nvGrpSpPr>
        <p:cNvPr id="9" name="Shape 9"/>
        <p:cNvGrpSpPr/>
        <p:nvPr/>
      </p:nvGrpSpPr>
      <p:grpSpPr>
        <a:xfrm>
          <a:off x="0" y="0"/>
          <a:ext cx="0" cy="0"/>
          <a:chOff x="0" y="0"/>
          <a:chExt cx="0" cy="0"/>
        </a:xfrm>
      </p:grpSpPr>
      <p:sp>
        <p:nvSpPr>
          <p:cNvPr id="10" name="Google Shape;10;p13"/>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11" name="Google Shape;11;p13"/>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12" name="Google Shape;1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13"/>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0" name="Shape 50"/>
        <p:cNvGrpSpPr/>
        <p:nvPr/>
      </p:nvGrpSpPr>
      <p:grpSpPr>
        <a:xfrm>
          <a:off x="0" y="0"/>
          <a:ext cx="0" cy="0"/>
          <a:chOff x="0" y="0"/>
          <a:chExt cx="0" cy="0"/>
        </a:xfrm>
      </p:grpSpPr>
      <p:sp>
        <p:nvSpPr>
          <p:cNvPr id="51" name="Google Shape;51;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2" name="Google Shape;52;p3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lide Style">
  <p:cSld name="MAIN_POINT">
    <p:spTree>
      <p:nvGrpSpPr>
        <p:cNvPr id="54" name="Shape 54"/>
        <p:cNvGrpSpPr/>
        <p:nvPr/>
      </p:nvGrpSpPr>
      <p:grpSpPr>
        <a:xfrm>
          <a:off x="0" y="0"/>
          <a:ext cx="0" cy="0"/>
          <a:chOff x="0" y="0"/>
          <a:chExt cx="0" cy="0"/>
        </a:xfrm>
      </p:grpSpPr>
      <p:sp>
        <p:nvSpPr>
          <p:cNvPr id="55" name="Google Shape;55;p4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6" name="Google Shape;56;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Style">
  <p:cSld name="SECTION_TITLE_AND_DESCRIPTION">
    <p:spTree>
      <p:nvGrpSpPr>
        <p:cNvPr id="57" name="Shape 57"/>
        <p:cNvGrpSpPr/>
        <p:nvPr/>
      </p:nvGrpSpPr>
      <p:grpSpPr>
        <a:xfrm>
          <a:off x="0" y="0"/>
          <a:ext cx="0" cy="0"/>
          <a:chOff x="0" y="0"/>
          <a:chExt cx="0" cy="0"/>
        </a:xfrm>
      </p:grpSpPr>
      <p:sp>
        <p:nvSpPr>
          <p:cNvPr id="58" name="Google Shape;58;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0" name="Google Shape;60;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1" name="Google Shape;61;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2" name="Google Shape;62;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
    <p:spTree>
      <p:nvGrpSpPr>
        <p:cNvPr id="63" name="Shape 63"/>
        <p:cNvGrpSpPr/>
        <p:nvPr/>
      </p:nvGrpSpPr>
      <p:grpSpPr>
        <a:xfrm>
          <a:off x="0" y="0"/>
          <a:ext cx="0" cy="0"/>
          <a:chOff x="0" y="0"/>
          <a:chExt cx="0" cy="0"/>
        </a:xfrm>
      </p:grpSpPr>
      <p:pic>
        <p:nvPicPr>
          <p:cNvPr id="64" name="Google Shape;64;p42"/>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4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7" name="Google Shape;67;p4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8" name="Google Shape;68;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round photo">
  <p:cSld name="CUSTOM_9">
    <p:spTree>
      <p:nvGrpSpPr>
        <p:cNvPr id="69" name="Shape 69"/>
        <p:cNvGrpSpPr/>
        <p:nvPr/>
      </p:nvGrpSpPr>
      <p:grpSpPr>
        <a:xfrm>
          <a:off x="0" y="0"/>
          <a:ext cx="0" cy="0"/>
          <a:chOff x="0" y="0"/>
          <a:chExt cx="0" cy="0"/>
        </a:xfrm>
      </p:grpSpPr>
      <p:pic>
        <p:nvPicPr>
          <p:cNvPr id="70" name="Google Shape;70;p44"/>
          <p:cNvPicPr preferRelativeResize="0"/>
          <p:nvPr/>
        </p:nvPicPr>
        <p:blipFill rotWithShape="1">
          <a:blip r:embed="rId2">
            <a:alphaModFix/>
          </a:blip>
          <a:srcRect b="0" l="0" r="0" t="0"/>
          <a:stretch/>
        </p:blipFill>
        <p:spPr>
          <a:xfrm>
            <a:off x="1037593" y="1557349"/>
            <a:ext cx="1696800" cy="1724100"/>
          </a:xfrm>
          <a:prstGeom prst="ellipse">
            <a:avLst/>
          </a:prstGeom>
          <a:noFill/>
          <a:ln>
            <a:noFill/>
          </a:ln>
        </p:spPr>
      </p:pic>
      <p:pic>
        <p:nvPicPr>
          <p:cNvPr id="71" name="Google Shape;71;p44"/>
          <p:cNvPicPr preferRelativeResize="0"/>
          <p:nvPr/>
        </p:nvPicPr>
        <p:blipFill rotWithShape="1">
          <a:blip r:embed="rId2">
            <a:alphaModFix/>
          </a:blip>
          <a:srcRect b="0" l="0" r="0" t="0"/>
          <a:stretch/>
        </p:blipFill>
        <p:spPr>
          <a:xfrm>
            <a:off x="3723593" y="1557349"/>
            <a:ext cx="1696800" cy="1724100"/>
          </a:xfrm>
          <a:prstGeom prst="ellipse">
            <a:avLst/>
          </a:prstGeom>
          <a:noFill/>
          <a:ln>
            <a:noFill/>
          </a:ln>
        </p:spPr>
      </p:pic>
      <p:pic>
        <p:nvPicPr>
          <p:cNvPr id="72" name="Google Shape;72;p44"/>
          <p:cNvPicPr preferRelativeResize="0"/>
          <p:nvPr/>
        </p:nvPicPr>
        <p:blipFill rotWithShape="1">
          <a:blip r:embed="rId2">
            <a:alphaModFix/>
          </a:blip>
          <a:srcRect b="0" l="0" r="0" t="0"/>
          <a:stretch/>
        </p:blipFill>
        <p:spPr>
          <a:xfrm>
            <a:off x="6398418" y="1557349"/>
            <a:ext cx="1696800" cy="1724100"/>
          </a:xfrm>
          <a:prstGeom prst="ellipse">
            <a:avLst/>
          </a:prstGeom>
          <a:noFill/>
          <a:ln>
            <a:noFill/>
          </a:ln>
        </p:spPr>
      </p:pic>
      <p:pic>
        <p:nvPicPr>
          <p:cNvPr descr="Image" id="73" name="Google Shape;73;p4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74" name="Google Shape;74;p44"/>
          <p:cNvSpPr txBox="1"/>
          <p:nvPr/>
        </p:nvSpPr>
        <p:spPr>
          <a:xfrm>
            <a:off x="11927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Observe</a:t>
            </a:r>
            <a:endParaRPr b="0" i="0" sz="1800" u="none" cap="none" strike="noStrike">
              <a:solidFill>
                <a:srgbClr val="000000"/>
              </a:solidFill>
              <a:latin typeface="Roboto Slab"/>
              <a:ea typeface="Roboto Slab"/>
              <a:cs typeface="Roboto Slab"/>
              <a:sym typeface="Roboto Slab"/>
            </a:endParaRPr>
          </a:p>
        </p:txBody>
      </p:sp>
      <p:sp>
        <p:nvSpPr>
          <p:cNvPr id="75" name="Google Shape;75;p44"/>
          <p:cNvSpPr txBox="1"/>
          <p:nvPr/>
        </p:nvSpPr>
        <p:spPr>
          <a:xfrm>
            <a:off x="11825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6" name="Google Shape;76;p44"/>
          <p:cNvSpPr txBox="1"/>
          <p:nvPr/>
        </p:nvSpPr>
        <p:spPr>
          <a:xfrm>
            <a:off x="386857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7" name="Google Shape;77;p44"/>
          <p:cNvSpPr txBox="1"/>
          <p:nvPr/>
        </p:nvSpPr>
        <p:spPr>
          <a:xfrm>
            <a:off x="65546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8" name="Google Shape;78;p44"/>
          <p:cNvSpPr txBox="1"/>
          <p:nvPr/>
        </p:nvSpPr>
        <p:spPr>
          <a:xfrm>
            <a:off x="387877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Engage</a:t>
            </a:r>
            <a:endParaRPr b="0" i="0" sz="1800" u="none" cap="none" strike="noStrike">
              <a:solidFill>
                <a:srgbClr val="000000"/>
              </a:solidFill>
              <a:latin typeface="Roboto Slab"/>
              <a:ea typeface="Roboto Slab"/>
              <a:cs typeface="Roboto Slab"/>
              <a:sym typeface="Roboto Slab"/>
            </a:endParaRPr>
          </a:p>
        </p:txBody>
      </p:sp>
      <p:sp>
        <p:nvSpPr>
          <p:cNvPr id="79" name="Google Shape;79;p44"/>
          <p:cNvSpPr txBox="1"/>
          <p:nvPr/>
        </p:nvSpPr>
        <p:spPr>
          <a:xfrm>
            <a:off x="65648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Immerse</a:t>
            </a:r>
            <a:endParaRPr b="0" i="0" sz="1800" u="none" cap="none" strike="noStrike">
              <a:solidFill>
                <a:srgbClr val="000000"/>
              </a:solidFill>
              <a:latin typeface="Roboto Slab"/>
              <a:ea typeface="Roboto Slab"/>
              <a:cs typeface="Roboto Slab"/>
              <a:sym typeface="Roboto Slab"/>
            </a:endParaRPr>
          </a:p>
        </p:txBody>
      </p:sp>
      <p:pic>
        <p:nvPicPr>
          <p:cNvPr id="80" name="Google Shape;80;p44"/>
          <p:cNvPicPr preferRelativeResize="0"/>
          <p:nvPr/>
        </p:nvPicPr>
        <p:blipFill rotWithShape="1">
          <a:blip r:embed="rId4">
            <a:alphaModFix/>
          </a:blip>
          <a:srcRect b="0" l="17202" r="17189" t="0"/>
          <a:stretch/>
        </p:blipFill>
        <p:spPr>
          <a:xfrm>
            <a:off x="1037599" y="1557350"/>
            <a:ext cx="1696800" cy="1724100"/>
          </a:xfrm>
          <a:prstGeom prst="ellipse">
            <a:avLst/>
          </a:prstGeom>
          <a:noFill/>
          <a:ln>
            <a:noFill/>
          </a:ln>
        </p:spPr>
      </p:pic>
      <p:pic>
        <p:nvPicPr>
          <p:cNvPr id="81" name="Google Shape;81;p44"/>
          <p:cNvPicPr preferRelativeResize="0"/>
          <p:nvPr/>
        </p:nvPicPr>
        <p:blipFill rotWithShape="1">
          <a:blip r:embed="rId5">
            <a:alphaModFix/>
          </a:blip>
          <a:srcRect b="1340" l="17602" r="17989" t="1331"/>
          <a:stretch/>
        </p:blipFill>
        <p:spPr>
          <a:xfrm>
            <a:off x="3723600" y="1557350"/>
            <a:ext cx="1696800" cy="1724100"/>
          </a:xfrm>
          <a:prstGeom prst="ellipse">
            <a:avLst/>
          </a:prstGeom>
          <a:noFill/>
          <a:ln>
            <a:noFill/>
          </a:ln>
        </p:spPr>
      </p:pic>
      <p:pic>
        <p:nvPicPr>
          <p:cNvPr id="82" name="Google Shape;82;p44"/>
          <p:cNvPicPr preferRelativeResize="0"/>
          <p:nvPr/>
        </p:nvPicPr>
        <p:blipFill rotWithShape="1">
          <a:blip r:embed="rId6">
            <a:alphaModFix/>
          </a:blip>
          <a:srcRect b="16682" l="26005" r="30257" t="16689"/>
          <a:stretch/>
        </p:blipFill>
        <p:spPr>
          <a:xfrm>
            <a:off x="6398425" y="1557350"/>
            <a:ext cx="1696800" cy="1724100"/>
          </a:xfrm>
          <a:prstGeom prst="ellipse">
            <a:avLst/>
          </a:prstGeom>
          <a:noFill/>
          <a:ln>
            <a:noFill/>
          </a:ln>
        </p:spPr>
      </p:pic>
      <p:sp>
        <p:nvSpPr>
          <p:cNvPr id="83" name="Google Shape;83;p44"/>
          <p:cNvSpPr txBox="1"/>
          <p:nvPr/>
        </p:nvSpPr>
        <p:spPr>
          <a:xfrm>
            <a:off x="748325" y="3787484"/>
            <a:ext cx="2275200" cy="10209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Users and their behaviours</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 the context of their lives. </a:t>
            </a:r>
            <a:endParaRPr b="0" i="0" sz="1400" u="none" cap="none" strike="noStrike">
              <a:solidFill>
                <a:srgbClr val="000000"/>
              </a:solidFill>
              <a:latin typeface="Roboto"/>
              <a:ea typeface="Roboto"/>
              <a:cs typeface="Roboto"/>
              <a:sym typeface="Roboto"/>
            </a:endParaRPr>
          </a:p>
        </p:txBody>
      </p:sp>
      <p:sp>
        <p:nvSpPr>
          <p:cNvPr id="84" name="Google Shape;84;p44"/>
          <p:cNvSpPr txBox="1"/>
          <p:nvPr/>
        </p:nvSpPr>
        <p:spPr>
          <a:xfrm>
            <a:off x="3415325" y="3787473"/>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Interact with users through</a:t>
            </a:r>
            <a:br>
              <a:rPr b="0" i="0" lang="en" sz="1400" u="none" cap="none" strike="noStrike">
                <a:solidFill>
                  <a:srgbClr val="000000"/>
                </a:solidFill>
                <a:latin typeface="Roboto"/>
                <a:ea typeface="Roboto"/>
                <a:cs typeface="Roboto"/>
                <a:sym typeface="Roboto"/>
              </a:rPr>
            </a:br>
            <a:r>
              <a:rPr b="0" i="0" lang="en" sz="1400" u="none" cap="none" strike="noStrike">
                <a:solidFill>
                  <a:srgbClr val="000000"/>
                </a:solidFill>
                <a:latin typeface="Roboto"/>
                <a:ea typeface="Roboto"/>
                <a:cs typeface="Roboto"/>
                <a:sym typeface="Roboto"/>
              </a:rPr>
              <a:t>both scheduled and “intercept” or “guerrilla” encounters </a:t>
            </a:r>
            <a:endParaRPr b="0" i="0" sz="1400" u="none" cap="none" strike="noStrike">
              <a:solidFill>
                <a:srgbClr val="000000"/>
              </a:solidFill>
              <a:latin typeface="Roboto"/>
              <a:ea typeface="Roboto"/>
              <a:cs typeface="Roboto"/>
              <a:sym typeface="Roboto"/>
            </a:endParaRPr>
          </a:p>
        </p:txBody>
      </p:sp>
      <p:sp>
        <p:nvSpPr>
          <p:cNvPr id="85" name="Google Shape;85;p44"/>
          <p:cNvSpPr txBox="1"/>
          <p:nvPr/>
        </p:nvSpPr>
        <p:spPr>
          <a:xfrm>
            <a:off x="6158525" y="3787482"/>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Experience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what your user experiences</a:t>
            </a:r>
            <a:endParaRPr b="0" i="0" sz="1400" u="none" cap="none" strike="noStrike">
              <a:solidFill>
                <a:srgbClr val="000000"/>
              </a:solidFill>
              <a:latin typeface="Roboto"/>
              <a:ea typeface="Roboto"/>
              <a:cs typeface="Roboto"/>
              <a:sym typeface="Roboto"/>
            </a:endParaRPr>
          </a:p>
        </p:txBody>
      </p:sp>
      <p:sp>
        <p:nvSpPr>
          <p:cNvPr id="86" name="Google Shape;86;p44"/>
          <p:cNvSpPr txBox="1"/>
          <p:nvPr/>
        </p:nvSpPr>
        <p:spPr>
          <a:xfrm>
            <a:off x="350965" y="458100"/>
            <a:ext cx="40110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3000"/>
              <a:buFont typeface="Arial"/>
              <a:buNone/>
            </a:pPr>
            <a:r>
              <a:rPr b="1" i="0" lang="en" sz="3000" u="none" cap="none" strike="noStrike">
                <a:solidFill>
                  <a:srgbClr val="2DC5FA"/>
                </a:solidFill>
                <a:latin typeface="Roboto Slab"/>
                <a:ea typeface="Roboto Slab"/>
                <a:cs typeface="Roboto Slab"/>
                <a:sym typeface="Roboto Slab"/>
              </a:rPr>
              <a:t>Title of the slide</a:t>
            </a:r>
            <a:endParaRPr b="0" i="0" sz="3000" u="none" cap="none" strike="noStrike">
              <a:solidFill>
                <a:srgbClr val="2DC5FA"/>
              </a:solidFill>
              <a:latin typeface="Roboto Slab"/>
              <a:ea typeface="Roboto Slab"/>
              <a:cs typeface="Roboto Slab"/>
              <a:sym typeface="Roboto Slab"/>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Chapter - Light Blue">
  <p:cSld name="CUSTOM_1">
    <p:spTree>
      <p:nvGrpSpPr>
        <p:cNvPr id="87" name="Shape 87"/>
        <p:cNvGrpSpPr/>
        <p:nvPr/>
      </p:nvGrpSpPr>
      <p:grpSpPr>
        <a:xfrm>
          <a:off x="0" y="0"/>
          <a:ext cx="0" cy="0"/>
          <a:chOff x="0" y="0"/>
          <a:chExt cx="0" cy="0"/>
        </a:xfrm>
      </p:grpSpPr>
      <p:pic>
        <p:nvPicPr>
          <p:cNvPr id="88" name="Google Shape;88;p45"/>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89" name="Google Shape;89;p45"/>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0" name="Google Shape;90;p4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1" name="Google Shape;91;p4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Violet">
  <p:cSld name="CUSTOM_1_1">
    <p:spTree>
      <p:nvGrpSpPr>
        <p:cNvPr id="92" name="Shape 92"/>
        <p:cNvGrpSpPr/>
        <p:nvPr/>
      </p:nvGrpSpPr>
      <p:grpSpPr>
        <a:xfrm>
          <a:off x="0" y="0"/>
          <a:ext cx="0" cy="0"/>
          <a:chOff x="0" y="0"/>
          <a:chExt cx="0" cy="0"/>
        </a:xfrm>
      </p:grpSpPr>
      <p:pic>
        <p:nvPicPr>
          <p:cNvPr id="93" name="Google Shape;93;p46"/>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4" name="Google Shape;94;p46"/>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5" name="Google Shape;95;p4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6" name="Google Shape;96;p46"/>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Red">
  <p:cSld name="CUSTOM_1_1_1">
    <p:spTree>
      <p:nvGrpSpPr>
        <p:cNvPr id="97" name="Shape 97"/>
        <p:cNvGrpSpPr/>
        <p:nvPr/>
      </p:nvGrpSpPr>
      <p:grpSpPr>
        <a:xfrm>
          <a:off x="0" y="0"/>
          <a:ext cx="0" cy="0"/>
          <a:chOff x="0" y="0"/>
          <a:chExt cx="0" cy="0"/>
        </a:xfrm>
      </p:grpSpPr>
      <p:pic>
        <p:nvPicPr>
          <p:cNvPr id="98" name="Google Shape;98;p47"/>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9" name="Google Shape;99;p47"/>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0" name="Google Shape;100;p4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1" name="Google Shape;101;p4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Yellow">
  <p:cSld name="CUSTOM_1_1_1_1">
    <p:spTree>
      <p:nvGrpSpPr>
        <p:cNvPr id="102" name="Shape 102"/>
        <p:cNvGrpSpPr/>
        <p:nvPr/>
      </p:nvGrpSpPr>
      <p:grpSpPr>
        <a:xfrm>
          <a:off x="0" y="0"/>
          <a:ext cx="0" cy="0"/>
          <a:chOff x="0" y="0"/>
          <a:chExt cx="0" cy="0"/>
        </a:xfrm>
      </p:grpSpPr>
      <p:pic>
        <p:nvPicPr>
          <p:cNvPr id="103" name="Google Shape;103;p48"/>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4" name="Google Shape;104;p48"/>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5" name="Google Shape;105;p4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6" name="Google Shape;106;p4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1">
  <p:cSld name="TITLE_2">
    <p:spTree>
      <p:nvGrpSpPr>
        <p:cNvPr id="14" name="Shape 14"/>
        <p:cNvGrpSpPr/>
        <p:nvPr/>
      </p:nvGrpSpPr>
      <p:grpSpPr>
        <a:xfrm>
          <a:off x="0" y="0"/>
          <a:ext cx="0" cy="0"/>
          <a:chOff x="0" y="0"/>
          <a:chExt cx="0" cy="0"/>
        </a:xfrm>
      </p:grpSpPr>
      <p:sp>
        <p:nvSpPr>
          <p:cNvPr id="15" name="Google Shape;15;gc8f80b0d32_0_105"/>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algn="ctr">
              <a:lnSpc>
                <a:spcPct val="100000"/>
              </a:lnSpc>
              <a:spcBef>
                <a:spcPts val="0"/>
              </a:spcBef>
              <a:spcAft>
                <a:spcPts val="0"/>
              </a:spcAft>
              <a:buClr>
                <a:srgbClr val="000000"/>
              </a:buClr>
              <a:buSzPts val="700"/>
              <a:buNone/>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p:txBody>
      </p:sp>
      <p:sp>
        <p:nvSpPr>
          <p:cNvPr id="16" name="Google Shape;16;gc8f80b0d32_0_105"/>
          <p:cNvSpPr txBox="1"/>
          <p:nvPr>
            <p:ph idx="1" type="body"/>
          </p:nvPr>
        </p:nvSpPr>
        <p:spPr>
          <a:xfrm>
            <a:off x="666750" y="2652713"/>
            <a:ext cx="7810500" cy="595500"/>
          </a:xfrm>
          <a:prstGeom prst="rect">
            <a:avLst/>
          </a:prstGeom>
          <a:noFill/>
          <a:ln>
            <a:noFill/>
          </a:ln>
        </p:spPr>
        <p:txBody>
          <a:bodyPr anchorCtr="0" anchor="t" bIns="19050" lIns="19050" spcFirstLastPara="1" rIns="19050" wrap="square" tIns="19050">
            <a:noAutofit/>
          </a:bodyPr>
          <a:lstStyle>
            <a:lvl1pPr indent="-228600" lvl="0" marL="457200" algn="ctr">
              <a:lnSpc>
                <a:spcPct val="100000"/>
              </a:lnSpc>
              <a:spcBef>
                <a:spcPts val="0"/>
              </a:spcBef>
              <a:spcAft>
                <a:spcPts val="0"/>
              </a:spcAft>
              <a:buClr>
                <a:srgbClr val="000000"/>
              </a:buClr>
              <a:buSzPts val="2000"/>
              <a:buFont typeface="Helvetica Neue"/>
              <a:buNone/>
              <a:defRPr sz="2000"/>
            </a:lvl1pPr>
            <a:lvl2pPr indent="-228600" lvl="1" marL="914400" algn="ctr">
              <a:lnSpc>
                <a:spcPct val="100000"/>
              </a:lnSpc>
              <a:spcBef>
                <a:spcPts val="0"/>
              </a:spcBef>
              <a:spcAft>
                <a:spcPts val="0"/>
              </a:spcAft>
              <a:buClr>
                <a:srgbClr val="000000"/>
              </a:buClr>
              <a:buSzPts val="2000"/>
              <a:buFont typeface="Helvetica Neue"/>
              <a:buNone/>
              <a:defRPr sz="2000"/>
            </a:lvl2pPr>
            <a:lvl3pPr indent="-228600" lvl="2" marL="1371600" algn="ctr">
              <a:lnSpc>
                <a:spcPct val="100000"/>
              </a:lnSpc>
              <a:spcBef>
                <a:spcPts val="0"/>
              </a:spcBef>
              <a:spcAft>
                <a:spcPts val="0"/>
              </a:spcAft>
              <a:buClr>
                <a:srgbClr val="000000"/>
              </a:buClr>
              <a:buSzPts val="2000"/>
              <a:buFont typeface="Helvetica Neue"/>
              <a:buNone/>
              <a:defRPr sz="2000"/>
            </a:lvl3pPr>
            <a:lvl4pPr indent="-228600" lvl="3" marL="1828800" algn="ctr">
              <a:lnSpc>
                <a:spcPct val="100000"/>
              </a:lnSpc>
              <a:spcBef>
                <a:spcPts val="0"/>
              </a:spcBef>
              <a:spcAft>
                <a:spcPts val="0"/>
              </a:spcAft>
              <a:buClr>
                <a:srgbClr val="000000"/>
              </a:buClr>
              <a:buSzPts val="2000"/>
              <a:buFont typeface="Helvetica Neue"/>
              <a:buNone/>
              <a:defRPr sz="2000"/>
            </a:lvl4pPr>
            <a:lvl5pPr indent="-228600" lvl="4" marL="2286000" algn="ctr">
              <a:lnSpc>
                <a:spcPct val="100000"/>
              </a:lnSpc>
              <a:spcBef>
                <a:spcPts val="0"/>
              </a:spcBef>
              <a:spcAft>
                <a:spcPts val="0"/>
              </a:spcAft>
              <a:buClr>
                <a:srgbClr val="000000"/>
              </a:buClr>
              <a:buSzPts val="2000"/>
              <a:buFont typeface="Helvetica Neue"/>
              <a:buNone/>
              <a:defRPr sz="2000"/>
            </a:lvl5pPr>
            <a:lvl6pPr indent="-279400" lvl="5" marL="2743200" algn="l">
              <a:lnSpc>
                <a:spcPct val="100000"/>
              </a:lnSpc>
              <a:spcBef>
                <a:spcPts val="2200"/>
              </a:spcBef>
              <a:spcAft>
                <a:spcPts val="0"/>
              </a:spcAft>
              <a:buClr>
                <a:srgbClr val="000000"/>
              </a:buClr>
              <a:buSzPts val="800"/>
              <a:buChar char="■"/>
              <a:defRPr/>
            </a:lvl6pPr>
            <a:lvl7pPr indent="-279400" lvl="6" marL="3200400" algn="l">
              <a:lnSpc>
                <a:spcPct val="100000"/>
              </a:lnSpc>
              <a:spcBef>
                <a:spcPts val="2200"/>
              </a:spcBef>
              <a:spcAft>
                <a:spcPts val="0"/>
              </a:spcAft>
              <a:buClr>
                <a:srgbClr val="000000"/>
              </a:buClr>
              <a:buSzPts val="800"/>
              <a:buChar char="●"/>
              <a:defRPr/>
            </a:lvl7pPr>
            <a:lvl8pPr indent="-279400" lvl="7" marL="3657600" algn="l">
              <a:lnSpc>
                <a:spcPct val="100000"/>
              </a:lnSpc>
              <a:spcBef>
                <a:spcPts val="2200"/>
              </a:spcBef>
              <a:spcAft>
                <a:spcPts val="0"/>
              </a:spcAft>
              <a:buClr>
                <a:srgbClr val="000000"/>
              </a:buClr>
              <a:buSzPts val="800"/>
              <a:buChar char="○"/>
              <a:defRPr/>
            </a:lvl8pPr>
            <a:lvl9pPr indent="-279400" lvl="8" marL="4114800" algn="l">
              <a:lnSpc>
                <a:spcPct val="100000"/>
              </a:lnSpc>
              <a:spcBef>
                <a:spcPts val="2200"/>
              </a:spcBef>
              <a:spcAft>
                <a:spcPts val="0"/>
              </a:spcAft>
              <a:buClr>
                <a:srgbClr val="000000"/>
              </a:buClr>
              <a:buSzPts val="800"/>
              <a:buChar char="■"/>
              <a:defRPr/>
            </a:lvl9pPr>
          </a:lstStyle>
          <a:p/>
        </p:txBody>
      </p:sp>
      <p:sp>
        <p:nvSpPr>
          <p:cNvPr id="17" name="Google Shape;17;gc8f80b0d32_0_10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2"/>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2"/>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2"/>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2"/>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2"/>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2"/>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2"/>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2"/>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2"/>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Green">
  <p:cSld name="CUSTOM_1_1_1_1_1">
    <p:spTree>
      <p:nvGrpSpPr>
        <p:cNvPr id="107" name="Shape 107"/>
        <p:cNvGrpSpPr/>
        <p:nvPr/>
      </p:nvGrpSpPr>
      <p:grpSpPr>
        <a:xfrm>
          <a:off x="0" y="0"/>
          <a:ext cx="0" cy="0"/>
          <a:chOff x="0" y="0"/>
          <a:chExt cx="0" cy="0"/>
        </a:xfrm>
      </p:grpSpPr>
      <p:pic>
        <p:nvPicPr>
          <p:cNvPr id="108" name="Google Shape;108;p49"/>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9" name="Google Shape;109;p49"/>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0" name="Google Shape;110;p4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1" name="Google Shape;111;p49"/>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Blue">
  <p:cSld name="CUSTOM_1_1_1_1_1_1">
    <p:spTree>
      <p:nvGrpSpPr>
        <p:cNvPr id="112" name="Shape 112"/>
        <p:cNvGrpSpPr/>
        <p:nvPr/>
      </p:nvGrpSpPr>
      <p:grpSpPr>
        <a:xfrm>
          <a:off x="0" y="0"/>
          <a:ext cx="0" cy="0"/>
          <a:chOff x="0" y="0"/>
          <a:chExt cx="0" cy="0"/>
        </a:xfrm>
      </p:grpSpPr>
      <p:pic>
        <p:nvPicPr>
          <p:cNvPr id="113" name="Google Shape;113;p50"/>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114" name="Google Shape;114;p50"/>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5" name="Google Shape;115;p5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6" name="Google Shape;116;p50"/>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tyle" type="blank">
  <p:cSld name="BLANK">
    <p:spTree>
      <p:nvGrpSpPr>
        <p:cNvPr id="117" name="Shape 117"/>
        <p:cNvGrpSpPr/>
        <p:nvPr/>
      </p:nvGrpSpPr>
      <p:grpSpPr>
        <a:xfrm>
          <a:off x="0" y="0"/>
          <a:ext cx="0" cy="0"/>
          <a:chOff x="0" y="0"/>
          <a:chExt cx="0" cy="0"/>
        </a:xfrm>
      </p:grpSpPr>
      <p:pic>
        <p:nvPicPr>
          <p:cNvPr id="118" name="Google Shape;118;p51"/>
          <p:cNvPicPr preferRelativeResize="0"/>
          <p:nvPr/>
        </p:nvPicPr>
        <p:blipFill rotWithShape="1">
          <a:blip r:embed="rId2">
            <a:alphaModFix/>
          </a:blip>
          <a:srcRect b="0" l="0" r="0" t="0"/>
          <a:stretch/>
        </p:blipFill>
        <p:spPr>
          <a:xfrm>
            <a:off x="3740200" y="1739950"/>
            <a:ext cx="1663599" cy="1663599"/>
          </a:xfrm>
          <a:prstGeom prst="rect">
            <a:avLst/>
          </a:prstGeom>
          <a:noFill/>
          <a:ln>
            <a:noFill/>
          </a:ln>
        </p:spPr>
      </p:pic>
      <p:pic>
        <p:nvPicPr>
          <p:cNvPr descr="Image" id="119" name="Google Shape;119;p5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0" name="Google Shape;120;p51"/>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Style">
  <p:cSld name="CUSTOM_6">
    <p:spTree>
      <p:nvGrpSpPr>
        <p:cNvPr id="121" name="Shape 121"/>
        <p:cNvGrpSpPr/>
        <p:nvPr/>
      </p:nvGrpSpPr>
      <p:grpSpPr>
        <a:xfrm>
          <a:off x="0" y="0"/>
          <a:ext cx="0" cy="0"/>
          <a:chOff x="0" y="0"/>
          <a:chExt cx="0" cy="0"/>
        </a:xfrm>
      </p:grpSpPr>
      <p:pic>
        <p:nvPicPr>
          <p:cNvPr id="122" name="Google Shape;122;p52"/>
          <p:cNvPicPr preferRelativeResize="0"/>
          <p:nvPr/>
        </p:nvPicPr>
        <p:blipFill rotWithShape="1">
          <a:blip r:embed="rId2">
            <a:alphaModFix/>
          </a:blip>
          <a:srcRect b="0" l="10533" r="1683" t="0"/>
          <a:stretch/>
        </p:blipFill>
        <p:spPr>
          <a:xfrm>
            <a:off x="3355950" y="489350"/>
            <a:ext cx="5485124" cy="4280024"/>
          </a:xfrm>
          <a:prstGeom prst="rect">
            <a:avLst/>
          </a:prstGeom>
          <a:noFill/>
          <a:ln>
            <a:noFill/>
          </a:ln>
        </p:spPr>
      </p:pic>
      <p:pic>
        <p:nvPicPr>
          <p:cNvPr descr="Image" id="123" name="Google Shape;123;p52"/>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4" name="Google Shape;124;p52"/>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Style">
  <p:cSld name="CUSTOM_7">
    <p:spTree>
      <p:nvGrpSpPr>
        <p:cNvPr id="125" name="Shape 125"/>
        <p:cNvGrpSpPr/>
        <p:nvPr/>
      </p:nvGrpSpPr>
      <p:grpSpPr>
        <a:xfrm>
          <a:off x="0" y="0"/>
          <a:ext cx="0" cy="0"/>
          <a:chOff x="0" y="0"/>
          <a:chExt cx="0" cy="0"/>
        </a:xfrm>
      </p:grpSpPr>
      <p:pic>
        <p:nvPicPr>
          <p:cNvPr descr="Image" id="126" name="Google Shape;126;p5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27" name="Google Shape;127;p53"/>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128" name="Shape 128"/>
        <p:cNvGrpSpPr/>
        <p:nvPr/>
      </p:nvGrpSpPr>
      <p:grpSpPr>
        <a:xfrm>
          <a:off x="0" y="0"/>
          <a:ext cx="0" cy="0"/>
          <a:chOff x="0" y="0"/>
          <a:chExt cx="0" cy="0"/>
        </a:xfrm>
      </p:grpSpPr>
      <p:pic>
        <p:nvPicPr>
          <p:cNvPr descr="Image" id="129" name="Google Shape;129;p54"/>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30" name="Google Shape;130;p54"/>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131" name="Google Shape;131;p54"/>
          <p:cNvPicPr preferRelativeResize="0"/>
          <p:nvPr/>
        </p:nvPicPr>
        <p:blipFill rotWithShape="1">
          <a:blip r:embed="rId3">
            <a:alphaModFix/>
          </a:blip>
          <a:srcRect b="0" l="0" r="0" t="0"/>
          <a:stretch/>
        </p:blipFill>
        <p:spPr>
          <a:xfrm>
            <a:off x="756639" y="2608609"/>
            <a:ext cx="266022" cy="235093"/>
          </a:xfrm>
          <a:prstGeom prst="rect">
            <a:avLst/>
          </a:prstGeom>
          <a:noFill/>
          <a:ln>
            <a:noFill/>
          </a:ln>
        </p:spPr>
      </p:pic>
      <p:pic>
        <p:nvPicPr>
          <p:cNvPr descr="Image" id="132" name="Google Shape;132;p54"/>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133" name="Google Shape;133;p54"/>
          <p:cNvCxnSpPr/>
          <p:nvPr/>
        </p:nvCxnSpPr>
        <p:spPr>
          <a:xfrm flipH="1" rot="10800000">
            <a:off x="861725" y="-29400"/>
            <a:ext cx="5100" cy="2464800"/>
          </a:xfrm>
          <a:prstGeom prst="straightConnector1">
            <a:avLst/>
          </a:prstGeom>
          <a:noFill/>
          <a:ln cap="flat" cmpd="sng" w="38100">
            <a:solidFill>
              <a:srgbClr val="64C3F5"/>
            </a:solidFill>
            <a:prstDash val="solid"/>
            <a:miter lim="400000"/>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with emoji Style">
  <p:cSld name="CUSTOM_8">
    <p:spTree>
      <p:nvGrpSpPr>
        <p:cNvPr id="134" name="Shape 134"/>
        <p:cNvGrpSpPr/>
        <p:nvPr/>
      </p:nvGrpSpPr>
      <p:grpSpPr>
        <a:xfrm>
          <a:off x="0" y="0"/>
          <a:ext cx="0" cy="0"/>
          <a:chOff x="0" y="0"/>
          <a:chExt cx="0" cy="0"/>
        </a:xfrm>
      </p:grpSpPr>
      <p:pic>
        <p:nvPicPr>
          <p:cNvPr id="135" name="Google Shape;135;p55"/>
          <p:cNvPicPr preferRelativeResize="0"/>
          <p:nvPr/>
        </p:nvPicPr>
        <p:blipFill rotWithShape="1">
          <a:blip r:embed="rId2">
            <a:alphaModFix/>
          </a:blip>
          <a:srcRect b="0" l="0" r="0" t="0"/>
          <a:stretch/>
        </p:blipFill>
        <p:spPr>
          <a:xfrm>
            <a:off x="4383875" y="1543300"/>
            <a:ext cx="376350" cy="358275"/>
          </a:xfrm>
          <a:prstGeom prst="rect">
            <a:avLst/>
          </a:prstGeom>
          <a:noFill/>
          <a:ln>
            <a:noFill/>
          </a:ln>
        </p:spPr>
      </p:pic>
      <p:pic>
        <p:nvPicPr>
          <p:cNvPr id="136" name="Google Shape;136;p55"/>
          <p:cNvPicPr preferRelativeResize="0"/>
          <p:nvPr/>
        </p:nvPicPr>
        <p:blipFill rotWithShape="1">
          <a:blip r:embed="rId2">
            <a:alphaModFix/>
          </a:blip>
          <a:srcRect b="0" l="0" r="0" t="0"/>
          <a:stretch/>
        </p:blipFill>
        <p:spPr>
          <a:xfrm>
            <a:off x="7278600" y="1543300"/>
            <a:ext cx="376350" cy="358275"/>
          </a:xfrm>
          <a:prstGeom prst="rect">
            <a:avLst/>
          </a:prstGeom>
          <a:noFill/>
          <a:ln>
            <a:noFill/>
          </a:ln>
        </p:spPr>
      </p:pic>
      <p:pic>
        <p:nvPicPr>
          <p:cNvPr id="137" name="Google Shape;137;p55"/>
          <p:cNvPicPr preferRelativeResize="0"/>
          <p:nvPr/>
        </p:nvPicPr>
        <p:blipFill rotWithShape="1">
          <a:blip r:embed="rId2">
            <a:alphaModFix/>
          </a:blip>
          <a:srcRect b="0" l="0" r="0" t="0"/>
          <a:stretch/>
        </p:blipFill>
        <p:spPr>
          <a:xfrm>
            <a:off x="1489150" y="1543300"/>
            <a:ext cx="376350" cy="358275"/>
          </a:xfrm>
          <a:prstGeom prst="rect">
            <a:avLst/>
          </a:prstGeom>
          <a:noFill/>
          <a:ln>
            <a:noFill/>
          </a:ln>
        </p:spPr>
      </p:pic>
      <p:pic>
        <p:nvPicPr>
          <p:cNvPr descr="Image" id="138" name="Google Shape;138;p5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Photo and bullet points Style">
  <p:cSld name="CUSTOM_4">
    <p:spTree>
      <p:nvGrpSpPr>
        <p:cNvPr id="139" name="Shape 139"/>
        <p:cNvGrpSpPr/>
        <p:nvPr/>
      </p:nvGrpSpPr>
      <p:grpSpPr>
        <a:xfrm>
          <a:off x="0" y="0"/>
          <a:ext cx="0" cy="0"/>
          <a:chOff x="0" y="0"/>
          <a:chExt cx="0" cy="0"/>
        </a:xfrm>
      </p:grpSpPr>
      <p:pic>
        <p:nvPicPr>
          <p:cNvPr id="140" name="Google Shape;140;p56"/>
          <p:cNvPicPr preferRelativeResize="0"/>
          <p:nvPr/>
        </p:nvPicPr>
        <p:blipFill rotWithShape="1">
          <a:blip r:embed="rId2">
            <a:alphaModFix/>
          </a:blip>
          <a:srcRect b="0" l="0" r="33466" t="0"/>
          <a:stretch/>
        </p:blipFill>
        <p:spPr>
          <a:xfrm>
            <a:off x="483025" y="1108650"/>
            <a:ext cx="2926200" cy="2926200"/>
          </a:xfrm>
          <a:prstGeom prst="ellipse">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141" name="Shape 141"/>
        <p:cNvGrpSpPr/>
        <p:nvPr/>
      </p:nvGrpSpPr>
      <p:grpSpPr>
        <a:xfrm>
          <a:off x="0" y="0"/>
          <a:ext cx="0" cy="0"/>
          <a:chOff x="0" y="0"/>
          <a:chExt cx="0" cy="0"/>
        </a:xfrm>
      </p:grpSpPr>
      <p:pic>
        <p:nvPicPr>
          <p:cNvPr id="142" name="Google Shape;142;p57"/>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s Style">
  <p:cSld name="CUSTOM_2">
    <p:spTree>
      <p:nvGrpSpPr>
        <p:cNvPr id="143" name="Shape 143"/>
        <p:cNvGrpSpPr/>
        <p:nvPr/>
      </p:nvGrpSpPr>
      <p:grpSpPr>
        <a:xfrm>
          <a:off x="0" y="0"/>
          <a:ext cx="0" cy="0"/>
          <a:chOff x="0" y="0"/>
          <a:chExt cx="0" cy="0"/>
        </a:xfrm>
      </p:grpSpPr>
      <p:pic>
        <p:nvPicPr>
          <p:cNvPr id="144" name="Google Shape;144;p58"/>
          <p:cNvPicPr preferRelativeResize="0"/>
          <p:nvPr/>
        </p:nvPicPr>
        <p:blipFill rotWithShape="1">
          <a:blip r:embed="rId2">
            <a:alphaModFix/>
          </a:blip>
          <a:srcRect b="0" l="16002" r="15783" t="0"/>
          <a:stretch/>
        </p:blipFill>
        <p:spPr>
          <a:xfrm>
            <a:off x="6112453" y="0"/>
            <a:ext cx="5122559" cy="5143500"/>
          </a:xfrm>
          <a:prstGeom prst="rect">
            <a:avLst/>
          </a:prstGeom>
          <a:noFill/>
          <a:ln>
            <a:noFill/>
          </a:ln>
        </p:spPr>
      </p:pic>
      <p:sp>
        <p:nvSpPr>
          <p:cNvPr id="145" name="Google Shape;145;p58"/>
          <p:cNvSpPr txBox="1"/>
          <p:nvPr/>
        </p:nvSpPr>
        <p:spPr>
          <a:xfrm>
            <a:off x="338725" y="355400"/>
            <a:ext cx="6003300" cy="4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434343"/>
                </a:solidFill>
                <a:latin typeface="Montserrat"/>
                <a:ea typeface="Montserrat"/>
                <a:cs typeface="Montserrat"/>
                <a:sym typeface="Montserrat"/>
              </a:rPr>
              <a:t>Hear, forget. See, remember</a:t>
            </a:r>
            <a:r>
              <a:rPr b="1" i="0" lang="en" sz="3000" u="none" cap="none" strike="noStrike">
                <a:solidFill>
                  <a:srgbClr val="2DC5FA"/>
                </a:solidFill>
                <a:latin typeface="Montserrat"/>
                <a:ea typeface="Montserrat"/>
                <a:cs typeface="Montserrat"/>
                <a:sym typeface="Montserrat"/>
              </a:rPr>
              <a:t>.</a:t>
            </a:r>
            <a:r>
              <a:rPr b="1" i="0" lang="en" sz="3000" u="none" cap="none" strike="noStrike">
                <a:solidFill>
                  <a:srgbClr val="434343"/>
                </a:solidFill>
                <a:latin typeface="Montserrat"/>
                <a:ea typeface="Montserrat"/>
                <a:cs typeface="Montserrat"/>
                <a:sym typeface="Montserrat"/>
              </a:rPr>
              <a:t> </a:t>
            </a:r>
            <a:endParaRPr b="1" i="0" sz="3000" u="none" cap="none" strike="noStrike">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3000"/>
              <a:buFont typeface="Arial"/>
              <a:buNone/>
            </a:pPr>
            <a:r>
              <a:rPr b="1" i="0" lang="en" sz="3000" u="none" cap="none" strike="noStrike">
                <a:solidFill>
                  <a:srgbClr val="2DC5FA"/>
                </a:solidFill>
                <a:latin typeface="Montserrat"/>
                <a:ea typeface="Montserrat"/>
                <a:cs typeface="Montserrat"/>
                <a:sym typeface="Montserrat"/>
              </a:rPr>
              <a:t>Do, Understand</a:t>
            </a:r>
            <a:endParaRPr b="1" i="0" sz="3000" u="none" cap="none" strike="noStrike">
              <a:solidFill>
                <a:srgbClr val="434343"/>
              </a:solidFill>
              <a:latin typeface="Roboto Slab"/>
              <a:ea typeface="Roboto Slab"/>
              <a:cs typeface="Roboto Slab"/>
              <a:sym typeface="Roboto Slab"/>
            </a:endParaRPr>
          </a:p>
        </p:txBody>
      </p:sp>
      <p:pic>
        <p:nvPicPr>
          <p:cNvPr descr="Image" id="146" name="Google Shape;146;p5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47" name="Google Shape;147;p5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 1/3 Image" type="tx">
  <p:cSld name="TITLE_AND_BODY">
    <p:spTree>
      <p:nvGrpSpPr>
        <p:cNvPr id="18" name="Shape 18"/>
        <p:cNvGrpSpPr/>
        <p:nvPr/>
      </p:nvGrpSpPr>
      <p:grpSpPr>
        <a:xfrm>
          <a:off x="0" y="0"/>
          <a:ext cx="0" cy="0"/>
          <a:chOff x="0" y="0"/>
          <a:chExt cx="0" cy="0"/>
        </a:xfrm>
      </p:grpSpPr>
      <p:sp>
        <p:nvSpPr>
          <p:cNvPr id="19" name="Google Shape;19;p33"/>
          <p:cNvSpPr txBox="1"/>
          <p:nvPr>
            <p:ph type="title"/>
          </p:nvPr>
        </p:nvSpPr>
        <p:spPr>
          <a:xfrm>
            <a:off x="349624" y="1318750"/>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33"/>
          <p:cNvSpPr txBox="1"/>
          <p:nvPr>
            <p:ph idx="2" type="title"/>
          </p:nvPr>
        </p:nvSpPr>
        <p:spPr>
          <a:xfrm>
            <a:off x="349624" y="794825"/>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33"/>
          <p:cNvSpPr txBox="1"/>
          <p:nvPr>
            <p:ph idx="1" type="body"/>
          </p:nvPr>
        </p:nvSpPr>
        <p:spPr>
          <a:xfrm>
            <a:off x="359076" y="1895525"/>
            <a:ext cx="54684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22" name="Google Shape;22;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tyle">
  <p:cSld name="CUSTOM_3">
    <p:spTree>
      <p:nvGrpSpPr>
        <p:cNvPr id="148" name="Shape 148"/>
        <p:cNvGrpSpPr/>
        <p:nvPr/>
      </p:nvGrpSpPr>
      <p:grpSpPr>
        <a:xfrm>
          <a:off x="0" y="0"/>
          <a:ext cx="0" cy="0"/>
          <a:chOff x="0" y="0"/>
          <a:chExt cx="0" cy="0"/>
        </a:xfrm>
      </p:grpSpPr>
      <p:pic>
        <p:nvPicPr>
          <p:cNvPr descr="Image" id="149" name="Google Shape;149;p59"/>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50" name="Google Shape;150;p59"/>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151" name="Shape 151"/>
        <p:cNvGrpSpPr/>
        <p:nvPr/>
      </p:nvGrpSpPr>
      <p:grpSpPr>
        <a:xfrm>
          <a:off x="0" y="0"/>
          <a:ext cx="0" cy="0"/>
          <a:chOff x="0" y="0"/>
          <a:chExt cx="0" cy="0"/>
        </a:xfrm>
      </p:grpSpPr>
      <p:sp>
        <p:nvSpPr>
          <p:cNvPr id="152" name="Google Shape;152;p60"/>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53" name="Google Shape;153;p60"/>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54" name="Google Shape;154;p6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2">
  <p:cSld name="TITLE_3">
    <p:spTree>
      <p:nvGrpSpPr>
        <p:cNvPr id="155" name="Shape 155"/>
        <p:cNvGrpSpPr/>
        <p:nvPr/>
      </p:nvGrpSpPr>
      <p:grpSpPr>
        <a:xfrm>
          <a:off x="0" y="0"/>
          <a:ext cx="0" cy="0"/>
          <a:chOff x="0" y="0"/>
          <a:chExt cx="0" cy="0"/>
        </a:xfrm>
      </p:grpSpPr>
      <p:sp>
        <p:nvSpPr>
          <p:cNvPr id="156" name="Google Shape;156;gc8f80b0d32_0_191"/>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algn="ctr">
              <a:lnSpc>
                <a:spcPct val="100000"/>
              </a:lnSpc>
              <a:spcBef>
                <a:spcPts val="0"/>
              </a:spcBef>
              <a:spcAft>
                <a:spcPts val="0"/>
              </a:spcAft>
              <a:buClr>
                <a:srgbClr val="000000"/>
              </a:buClr>
              <a:buSzPts val="700"/>
              <a:buNone/>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p:txBody>
      </p:sp>
      <p:sp>
        <p:nvSpPr>
          <p:cNvPr id="157" name="Google Shape;157;gc8f80b0d32_0_191"/>
          <p:cNvSpPr txBox="1"/>
          <p:nvPr>
            <p:ph idx="1" type="body"/>
          </p:nvPr>
        </p:nvSpPr>
        <p:spPr>
          <a:xfrm>
            <a:off x="666750" y="2652713"/>
            <a:ext cx="7810500" cy="595500"/>
          </a:xfrm>
          <a:prstGeom prst="rect">
            <a:avLst/>
          </a:prstGeom>
          <a:noFill/>
          <a:ln>
            <a:noFill/>
          </a:ln>
        </p:spPr>
        <p:txBody>
          <a:bodyPr anchorCtr="0" anchor="t" bIns="19050" lIns="19050" spcFirstLastPara="1" rIns="19050" wrap="square" tIns="19050">
            <a:noAutofit/>
          </a:bodyPr>
          <a:lstStyle>
            <a:lvl1pPr indent="-228600" lvl="0" marL="457200" algn="ctr">
              <a:lnSpc>
                <a:spcPct val="100000"/>
              </a:lnSpc>
              <a:spcBef>
                <a:spcPts val="0"/>
              </a:spcBef>
              <a:spcAft>
                <a:spcPts val="0"/>
              </a:spcAft>
              <a:buClr>
                <a:srgbClr val="000000"/>
              </a:buClr>
              <a:buSzPts val="2000"/>
              <a:buFont typeface="Helvetica Neue"/>
              <a:buNone/>
              <a:defRPr sz="2000"/>
            </a:lvl1pPr>
            <a:lvl2pPr indent="-228600" lvl="1" marL="914400" algn="ctr">
              <a:lnSpc>
                <a:spcPct val="100000"/>
              </a:lnSpc>
              <a:spcBef>
                <a:spcPts val="0"/>
              </a:spcBef>
              <a:spcAft>
                <a:spcPts val="0"/>
              </a:spcAft>
              <a:buClr>
                <a:srgbClr val="000000"/>
              </a:buClr>
              <a:buSzPts val="2000"/>
              <a:buFont typeface="Helvetica Neue"/>
              <a:buNone/>
              <a:defRPr sz="2000"/>
            </a:lvl2pPr>
            <a:lvl3pPr indent="-228600" lvl="2" marL="1371600" algn="ctr">
              <a:lnSpc>
                <a:spcPct val="100000"/>
              </a:lnSpc>
              <a:spcBef>
                <a:spcPts val="0"/>
              </a:spcBef>
              <a:spcAft>
                <a:spcPts val="0"/>
              </a:spcAft>
              <a:buClr>
                <a:srgbClr val="000000"/>
              </a:buClr>
              <a:buSzPts val="2000"/>
              <a:buFont typeface="Helvetica Neue"/>
              <a:buNone/>
              <a:defRPr sz="2000"/>
            </a:lvl3pPr>
            <a:lvl4pPr indent="-228600" lvl="3" marL="1828800" algn="ctr">
              <a:lnSpc>
                <a:spcPct val="100000"/>
              </a:lnSpc>
              <a:spcBef>
                <a:spcPts val="0"/>
              </a:spcBef>
              <a:spcAft>
                <a:spcPts val="0"/>
              </a:spcAft>
              <a:buClr>
                <a:srgbClr val="000000"/>
              </a:buClr>
              <a:buSzPts val="2000"/>
              <a:buFont typeface="Helvetica Neue"/>
              <a:buNone/>
              <a:defRPr sz="2000"/>
            </a:lvl4pPr>
            <a:lvl5pPr indent="-228600" lvl="4" marL="2286000" algn="ctr">
              <a:lnSpc>
                <a:spcPct val="100000"/>
              </a:lnSpc>
              <a:spcBef>
                <a:spcPts val="0"/>
              </a:spcBef>
              <a:spcAft>
                <a:spcPts val="0"/>
              </a:spcAft>
              <a:buClr>
                <a:srgbClr val="000000"/>
              </a:buClr>
              <a:buSzPts val="2000"/>
              <a:buFont typeface="Helvetica Neue"/>
              <a:buNone/>
              <a:defRPr sz="2000"/>
            </a:lvl5pPr>
            <a:lvl6pPr indent="-279400" lvl="5" marL="2743200" algn="l">
              <a:lnSpc>
                <a:spcPct val="100000"/>
              </a:lnSpc>
              <a:spcBef>
                <a:spcPts val="2200"/>
              </a:spcBef>
              <a:spcAft>
                <a:spcPts val="0"/>
              </a:spcAft>
              <a:buClr>
                <a:srgbClr val="000000"/>
              </a:buClr>
              <a:buSzPts val="800"/>
              <a:buChar char="■"/>
              <a:defRPr/>
            </a:lvl6pPr>
            <a:lvl7pPr indent="-279400" lvl="6" marL="3200400" algn="l">
              <a:lnSpc>
                <a:spcPct val="100000"/>
              </a:lnSpc>
              <a:spcBef>
                <a:spcPts val="2200"/>
              </a:spcBef>
              <a:spcAft>
                <a:spcPts val="0"/>
              </a:spcAft>
              <a:buClr>
                <a:srgbClr val="000000"/>
              </a:buClr>
              <a:buSzPts val="800"/>
              <a:buChar char="●"/>
              <a:defRPr/>
            </a:lvl7pPr>
            <a:lvl8pPr indent="-279400" lvl="7" marL="3657600" algn="l">
              <a:lnSpc>
                <a:spcPct val="100000"/>
              </a:lnSpc>
              <a:spcBef>
                <a:spcPts val="2200"/>
              </a:spcBef>
              <a:spcAft>
                <a:spcPts val="0"/>
              </a:spcAft>
              <a:buClr>
                <a:srgbClr val="000000"/>
              </a:buClr>
              <a:buSzPts val="800"/>
              <a:buChar char="○"/>
              <a:defRPr/>
            </a:lvl8pPr>
            <a:lvl9pPr indent="-279400" lvl="8" marL="4114800" algn="l">
              <a:lnSpc>
                <a:spcPct val="100000"/>
              </a:lnSpc>
              <a:spcBef>
                <a:spcPts val="2200"/>
              </a:spcBef>
              <a:spcAft>
                <a:spcPts val="0"/>
              </a:spcAft>
              <a:buClr>
                <a:srgbClr val="000000"/>
              </a:buClr>
              <a:buSzPts val="800"/>
              <a:buChar char="■"/>
              <a:defRPr/>
            </a:lvl9pPr>
          </a:lstStyle>
          <a:p/>
        </p:txBody>
      </p:sp>
      <p:sp>
        <p:nvSpPr>
          <p:cNvPr id="158" name="Google Shape;158;gc8f80b0d32_0_19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2"/>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2"/>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2"/>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2"/>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2"/>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2"/>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2"/>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2"/>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chemeClr val="dk2"/>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3" name="Shape 163"/>
        <p:cNvGrpSpPr/>
        <p:nvPr/>
      </p:nvGrpSpPr>
      <p:grpSpPr>
        <a:xfrm>
          <a:off x="0" y="0"/>
          <a:ext cx="0" cy="0"/>
          <a:chOff x="0" y="0"/>
          <a:chExt cx="0" cy="0"/>
        </a:xfrm>
      </p:grpSpPr>
      <p:sp>
        <p:nvSpPr>
          <p:cNvPr id="164" name="Google Shape;164;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5" name="Google Shape;165;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6" name="Google Shape;16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7" name="Shape 167"/>
        <p:cNvGrpSpPr/>
        <p:nvPr/>
      </p:nvGrpSpPr>
      <p:grpSpPr>
        <a:xfrm>
          <a:off x="0" y="0"/>
          <a:ext cx="0" cy="0"/>
          <a:chOff x="0" y="0"/>
          <a:chExt cx="0" cy="0"/>
        </a:xfrm>
      </p:grpSpPr>
      <p:sp>
        <p:nvSpPr>
          <p:cNvPr id="168" name="Google Shape;168;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69" name="Google Shape;169;p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0" name="Google Shape;17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1" name="Shape 171"/>
        <p:cNvGrpSpPr/>
        <p:nvPr/>
      </p:nvGrpSpPr>
      <p:grpSpPr>
        <a:xfrm>
          <a:off x="0" y="0"/>
          <a:ext cx="0" cy="0"/>
          <a:chOff x="0" y="0"/>
          <a:chExt cx="0" cy="0"/>
        </a:xfrm>
      </p:grpSpPr>
      <p:sp>
        <p:nvSpPr>
          <p:cNvPr id="172" name="Google Shape;172;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3" name="Google Shape;17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4" name="Shape 174"/>
        <p:cNvGrpSpPr/>
        <p:nvPr/>
      </p:nvGrpSpPr>
      <p:grpSpPr>
        <a:xfrm>
          <a:off x="0" y="0"/>
          <a:ext cx="0" cy="0"/>
          <a:chOff x="0" y="0"/>
          <a:chExt cx="0" cy="0"/>
        </a:xfrm>
      </p:grpSpPr>
      <p:sp>
        <p:nvSpPr>
          <p:cNvPr id="175" name="Google Shape;17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6" name="Google Shape;176;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7" name="Google Shape;17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8" name="Shape 178"/>
        <p:cNvGrpSpPr/>
        <p:nvPr/>
      </p:nvGrpSpPr>
      <p:grpSpPr>
        <a:xfrm>
          <a:off x="0" y="0"/>
          <a:ext cx="0" cy="0"/>
          <a:chOff x="0" y="0"/>
          <a:chExt cx="0" cy="0"/>
        </a:xfrm>
      </p:grpSpPr>
      <p:sp>
        <p:nvSpPr>
          <p:cNvPr id="179" name="Google Shape;179;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0" name="Google Shape;180;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81" name="Google Shape;181;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82" name="Google Shape;18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3" name="Shape 183"/>
        <p:cNvGrpSpPr/>
        <p:nvPr/>
      </p:nvGrpSpPr>
      <p:grpSpPr>
        <a:xfrm>
          <a:off x="0" y="0"/>
          <a:ext cx="0" cy="0"/>
          <a:chOff x="0" y="0"/>
          <a:chExt cx="0" cy="0"/>
        </a:xfrm>
      </p:grpSpPr>
      <p:sp>
        <p:nvSpPr>
          <p:cNvPr id="184" name="Google Shape;184;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5" name="Google Shape;1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6" name="Shape 186"/>
        <p:cNvGrpSpPr/>
        <p:nvPr/>
      </p:nvGrpSpPr>
      <p:grpSpPr>
        <a:xfrm>
          <a:off x="0" y="0"/>
          <a:ext cx="0" cy="0"/>
          <a:chOff x="0" y="0"/>
          <a:chExt cx="0" cy="0"/>
        </a:xfrm>
      </p:grpSpPr>
      <p:sp>
        <p:nvSpPr>
          <p:cNvPr id="187" name="Google Shape;187;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8" name="Google Shape;18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3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 name="Google Shape;2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9" name="Shape 189"/>
        <p:cNvGrpSpPr/>
        <p:nvPr/>
      </p:nvGrpSpPr>
      <p:grpSpPr>
        <a:xfrm>
          <a:off x="0" y="0"/>
          <a:ext cx="0" cy="0"/>
          <a:chOff x="0" y="0"/>
          <a:chExt cx="0" cy="0"/>
        </a:xfrm>
      </p:grpSpPr>
      <p:sp>
        <p:nvSpPr>
          <p:cNvPr id="190" name="Google Shape;190;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92" name="Google Shape;192;p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93" name="Google Shape;193;p2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4" name="Google Shape;1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5" name="Shape 195"/>
        <p:cNvGrpSpPr/>
        <p:nvPr/>
      </p:nvGrpSpPr>
      <p:grpSpPr>
        <a:xfrm>
          <a:off x="0" y="0"/>
          <a:ext cx="0" cy="0"/>
          <a:chOff x="0" y="0"/>
          <a:chExt cx="0" cy="0"/>
        </a:xfrm>
      </p:grpSpPr>
      <p:sp>
        <p:nvSpPr>
          <p:cNvPr id="196" name="Google Shape;196;p2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97" name="Google Shape;19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8" name="Shape 198"/>
        <p:cNvGrpSpPr/>
        <p:nvPr/>
      </p:nvGrpSpPr>
      <p:grpSpPr>
        <a:xfrm>
          <a:off x="0" y="0"/>
          <a:ext cx="0" cy="0"/>
          <a:chOff x="0" y="0"/>
          <a:chExt cx="0" cy="0"/>
        </a:xfrm>
      </p:grpSpPr>
      <p:sp>
        <p:nvSpPr>
          <p:cNvPr id="199" name="Google Shape;199;p2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0" name="Google Shape;200;p2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01" name="Google Shape;2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2" name="Shape 202"/>
        <p:cNvGrpSpPr/>
        <p:nvPr/>
      </p:nvGrpSpPr>
      <p:grpSpPr>
        <a:xfrm>
          <a:off x="0" y="0"/>
          <a:ext cx="0" cy="0"/>
          <a:chOff x="0" y="0"/>
          <a:chExt cx="0" cy="0"/>
        </a:xfrm>
      </p:grpSpPr>
      <p:sp>
        <p:nvSpPr>
          <p:cNvPr id="203" name="Google Shape;20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204" name="Shape 204"/>
        <p:cNvGrpSpPr/>
        <p:nvPr/>
      </p:nvGrpSpPr>
      <p:grpSpPr>
        <a:xfrm>
          <a:off x="0" y="0"/>
          <a:ext cx="0" cy="0"/>
          <a:chOff x="0" y="0"/>
          <a:chExt cx="0" cy="0"/>
        </a:xfrm>
      </p:grpSpPr>
      <p:pic>
        <p:nvPicPr>
          <p:cNvPr id="205" name="Google Shape;205;p28"/>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_1">
    <p:spTree>
      <p:nvGrpSpPr>
        <p:cNvPr id="206" name="Shape 206"/>
        <p:cNvGrpSpPr/>
        <p:nvPr/>
      </p:nvGrpSpPr>
      <p:grpSpPr>
        <a:xfrm>
          <a:off x="0" y="0"/>
          <a:ext cx="0" cy="0"/>
          <a:chOff x="0" y="0"/>
          <a:chExt cx="0" cy="0"/>
        </a:xfrm>
      </p:grpSpPr>
      <p:pic>
        <p:nvPicPr>
          <p:cNvPr id="207" name="Google Shape;207;p29"/>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208" name="Shape 208"/>
        <p:cNvGrpSpPr/>
        <p:nvPr/>
      </p:nvGrpSpPr>
      <p:grpSpPr>
        <a:xfrm>
          <a:off x="0" y="0"/>
          <a:ext cx="0" cy="0"/>
          <a:chOff x="0" y="0"/>
          <a:chExt cx="0" cy="0"/>
        </a:xfrm>
      </p:grpSpPr>
      <p:sp>
        <p:nvSpPr>
          <p:cNvPr id="209" name="Google Shape;209;p30"/>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10" name="Google Shape;210;p30"/>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11" name="Google Shape;211;p3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212" name="Shape 212"/>
        <p:cNvGrpSpPr/>
        <p:nvPr/>
      </p:nvGrpSpPr>
      <p:grpSpPr>
        <a:xfrm>
          <a:off x="0" y="0"/>
          <a:ext cx="0" cy="0"/>
          <a:chOff x="0" y="0"/>
          <a:chExt cx="0" cy="0"/>
        </a:xfrm>
      </p:grpSpPr>
      <p:pic>
        <p:nvPicPr>
          <p:cNvPr descr="Image" id="213" name="Google Shape;213;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214" name="Google Shape;214;p31"/>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215" name="Google Shape;215;p31"/>
          <p:cNvPicPr preferRelativeResize="0"/>
          <p:nvPr/>
        </p:nvPicPr>
        <p:blipFill rotWithShape="1">
          <a:blip r:embed="rId3">
            <a:alphaModFix/>
          </a:blip>
          <a:srcRect b="0" l="0" r="0" t="0"/>
          <a:stretch/>
        </p:blipFill>
        <p:spPr>
          <a:xfrm>
            <a:off x="756639" y="3172805"/>
            <a:ext cx="266022" cy="235093"/>
          </a:xfrm>
          <a:prstGeom prst="rect">
            <a:avLst/>
          </a:prstGeom>
          <a:noFill/>
          <a:ln cap="flat" cmpd="sng" w="9525">
            <a:solidFill>
              <a:srgbClr val="2DC5FA"/>
            </a:solidFill>
            <a:prstDash val="solid"/>
            <a:round/>
            <a:headEnd len="sm" w="sm" type="none"/>
            <a:tailEnd len="sm" w="sm" type="none"/>
          </a:ln>
        </p:spPr>
      </p:pic>
      <p:pic>
        <p:nvPicPr>
          <p:cNvPr descr="Image" id="216" name="Google Shape;216;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217" name="Google Shape;217;p31"/>
          <p:cNvCxnSpPr/>
          <p:nvPr/>
        </p:nvCxnSpPr>
        <p:spPr>
          <a:xfrm flipH="1" rot="10800000">
            <a:off x="861725" y="534795"/>
            <a:ext cx="5100" cy="2464800"/>
          </a:xfrm>
          <a:prstGeom prst="straightConnector1">
            <a:avLst/>
          </a:prstGeom>
          <a:noFill/>
          <a:ln cap="flat" cmpd="sng" w="38100">
            <a:solidFill>
              <a:srgbClr val="2DC5FA"/>
            </a:solidFill>
            <a:prstDash val="solid"/>
            <a:miter lim="4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 1/2 Image">
  <p:cSld name="TITLE_AND_BODY_1">
    <p:spTree>
      <p:nvGrpSpPr>
        <p:cNvPr id="26" name="Shape 26"/>
        <p:cNvGrpSpPr/>
        <p:nvPr/>
      </p:nvGrpSpPr>
      <p:grpSpPr>
        <a:xfrm>
          <a:off x="0" y="0"/>
          <a:ext cx="0" cy="0"/>
          <a:chOff x="0" y="0"/>
          <a:chExt cx="0" cy="0"/>
        </a:xfrm>
      </p:grpSpPr>
      <p:sp>
        <p:nvSpPr>
          <p:cNvPr id="27" name="Google Shape;27;p34"/>
          <p:cNvSpPr txBox="1"/>
          <p:nvPr>
            <p:ph type="title"/>
          </p:nvPr>
        </p:nvSpPr>
        <p:spPr>
          <a:xfrm>
            <a:off x="349625" y="1318750"/>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34"/>
          <p:cNvSpPr txBox="1"/>
          <p:nvPr>
            <p:ph idx="2" type="title"/>
          </p:nvPr>
        </p:nvSpPr>
        <p:spPr>
          <a:xfrm>
            <a:off x="349625" y="794825"/>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34"/>
          <p:cNvSpPr txBox="1"/>
          <p:nvPr>
            <p:ph idx="1" type="body"/>
          </p:nvPr>
        </p:nvSpPr>
        <p:spPr>
          <a:xfrm>
            <a:off x="359075" y="1895525"/>
            <a:ext cx="42177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0" name="Google Shape;30;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 2/3 Image">
  <p:cSld name="TITLE_AND_BODY_1_1">
    <p:spTree>
      <p:nvGrpSpPr>
        <p:cNvPr id="31" name="Shape 31"/>
        <p:cNvGrpSpPr/>
        <p:nvPr/>
      </p:nvGrpSpPr>
      <p:grpSpPr>
        <a:xfrm>
          <a:off x="0" y="0"/>
          <a:ext cx="0" cy="0"/>
          <a:chOff x="0" y="0"/>
          <a:chExt cx="0" cy="0"/>
        </a:xfrm>
      </p:grpSpPr>
      <p:sp>
        <p:nvSpPr>
          <p:cNvPr id="32" name="Google Shape;32;p35"/>
          <p:cNvSpPr txBox="1"/>
          <p:nvPr>
            <p:ph type="title"/>
          </p:nvPr>
        </p:nvSpPr>
        <p:spPr>
          <a:xfrm>
            <a:off x="349625" y="1318750"/>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35"/>
          <p:cNvSpPr txBox="1"/>
          <p:nvPr>
            <p:ph idx="2" type="title"/>
          </p:nvPr>
        </p:nvSpPr>
        <p:spPr>
          <a:xfrm>
            <a:off x="349625" y="794825"/>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 name="Google Shape;34;p35"/>
          <p:cNvSpPr txBox="1"/>
          <p:nvPr>
            <p:ph idx="1" type="body"/>
          </p:nvPr>
        </p:nvSpPr>
        <p:spPr>
          <a:xfrm>
            <a:off x="355525" y="1895525"/>
            <a:ext cx="27111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5" name="Google Shape;35;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sp>
        <p:nvSpPr>
          <p:cNvPr id="37" name="Google Shape;37;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3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9" name="Google Shape;39;p3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 name="Google Shape;4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 name="Shape 41"/>
        <p:cNvGrpSpPr/>
        <p:nvPr/>
      </p:nvGrpSpPr>
      <p:grpSpPr>
        <a:xfrm>
          <a:off x="0" y="0"/>
          <a:ext cx="0" cy="0"/>
          <a:chOff x="0" y="0"/>
          <a:chExt cx="0" cy="0"/>
        </a:xfrm>
      </p:grpSpPr>
      <p:sp>
        <p:nvSpPr>
          <p:cNvPr id="42" name="Google Shape;42;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3" name="Google Shape;4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TITLE_ONLY_1">
    <p:spTree>
      <p:nvGrpSpPr>
        <p:cNvPr id="44" name="Shape 44"/>
        <p:cNvGrpSpPr/>
        <p:nvPr/>
      </p:nvGrpSpPr>
      <p:grpSpPr>
        <a:xfrm>
          <a:off x="0" y="0"/>
          <a:ext cx="0" cy="0"/>
          <a:chOff x="0" y="0"/>
          <a:chExt cx="0" cy="0"/>
        </a:xfrm>
      </p:grpSpPr>
      <p:sp>
        <p:nvSpPr>
          <p:cNvPr id="45" name="Google Shape;45;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46" name="Google Shape;46;p38"/>
          <p:cNvCxnSpPr/>
          <p:nvPr/>
        </p:nvCxnSpPr>
        <p:spPr>
          <a:xfrm>
            <a:off x="3107937" y="2679329"/>
            <a:ext cx="6296700" cy="0"/>
          </a:xfrm>
          <a:prstGeom prst="straightConnector1">
            <a:avLst/>
          </a:prstGeom>
          <a:noFill/>
          <a:ln cap="flat" cmpd="sng" w="19050">
            <a:solidFill>
              <a:srgbClr val="D0D0D0"/>
            </a:solidFill>
            <a:prstDash val="solid"/>
            <a:miter lim="400000"/>
            <a:headEnd len="sm" w="sm" type="none"/>
            <a:tailEnd len="sm" w="sm" type="none"/>
          </a:ln>
        </p:spPr>
      </p:cxnSp>
      <p:pic>
        <p:nvPicPr>
          <p:cNvPr id="47" name="Google Shape;47;p38"/>
          <p:cNvPicPr preferRelativeResize="0"/>
          <p:nvPr/>
        </p:nvPicPr>
        <p:blipFill rotWithShape="1">
          <a:blip r:embed="rId2">
            <a:alphaModFix/>
          </a:blip>
          <a:srcRect b="0" l="17192" r="17185" t="0"/>
          <a:stretch/>
        </p:blipFill>
        <p:spPr>
          <a:xfrm>
            <a:off x="443896" y="1240100"/>
            <a:ext cx="2912400" cy="2958900"/>
          </a:xfrm>
          <a:prstGeom prst="ellipse">
            <a:avLst/>
          </a:prstGeom>
          <a:noFill/>
          <a:ln>
            <a:noFill/>
          </a:ln>
        </p:spPr>
      </p:pic>
      <p:pic>
        <p:nvPicPr>
          <p:cNvPr descr="Image" id="48" name="Google Shape;48;p38"/>
          <p:cNvPicPr preferRelativeResize="0"/>
          <p:nvPr/>
        </p:nvPicPr>
        <p:blipFill rotWithShape="1">
          <a:blip r:embed="rId3">
            <a:alphaModFix/>
          </a:blip>
          <a:srcRect b="0" l="0" r="0" t="0"/>
          <a:stretch/>
        </p:blipFill>
        <p:spPr>
          <a:xfrm>
            <a:off x="6938788" y="-2252575"/>
            <a:ext cx="3448050" cy="3714750"/>
          </a:xfrm>
          <a:prstGeom prst="rect">
            <a:avLst/>
          </a:prstGeom>
          <a:noFill/>
          <a:ln>
            <a:noFill/>
          </a:ln>
        </p:spPr>
      </p:pic>
      <p:pic>
        <p:nvPicPr>
          <p:cNvPr descr="Image" id="49" name="Google Shape;49;p38"/>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7" Type="http://schemas.openxmlformats.org/officeDocument/2006/relationships/theme" Target="../theme/theme3.xml"/><Relationship Id="rId16"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DC5FA"/>
              </a:buClr>
              <a:buSzPts val="3000"/>
              <a:buFont typeface="Roboto Slab"/>
              <a:buNone/>
              <a:defRPr b="1" i="0" sz="3000" u="none" cap="none" strike="noStrike">
                <a:solidFill>
                  <a:srgbClr val="2DC5FA"/>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59" name="Shape 159"/>
        <p:cNvGrpSpPr/>
        <p:nvPr/>
      </p:nvGrpSpPr>
      <p:grpSpPr>
        <a:xfrm>
          <a:off x="0" y="0"/>
          <a:ext cx="0" cy="0"/>
          <a:chOff x="0" y="0"/>
          <a:chExt cx="0" cy="0"/>
        </a:xfrm>
      </p:grpSpPr>
      <p:sp>
        <p:nvSpPr>
          <p:cNvPr id="160" name="Google Shape;160;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61" name="Google Shape;161;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62" name="Google Shape;162;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jpg"/><Relationship Id="rId4" Type="http://schemas.openxmlformats.org/officeDocument/2006/relationships/image" Target="../media/image22.png"/><Relationship Id="rId5" Type="http://schemas.openxmlformats.org/officeDocument/2006/relationships/hyperlink" Target="https://numpy.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hyperlink" Target="https://s3.amazonaws.com/assets.datacamp.com/blog_assets/Numpy_Python_Cheat_Sheet.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hyperlink" Target="https://numpy.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hyperlink" Target="https://numpy.org/devdocs/user/basics.types.html#:~:text=There%20are%205%20basic%20numerical,a%20single%20value%20in%20memor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13d186bc4e1_0_25"/>
          <p:cNvSpPr txBox="1"/>
          <p:nvPr>
            <p:ph type="title"/>
          </p:nvPr>
        </p:nvSpPr>
        <p:spPr>
          <a:xfrm>
            <a:off x="1959550" y="3924475"/>
            <a:ext cx="57195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BOOTCAMP | IRONHACK</a:t>
            </a:r>
            <a:endParaRPr>
              <a:latin typeface="Montserrat"/>
              <a:ea typeface="Montserrat"/>
              <a:cs typeface="Montserrat"/>
              <a:sym typeface="Montserrat"/>
            </a:endParaRPr>
          </a:p>
        </p:txBody>
      </p:sp>
      <p:sp>
        <p:nvSpPr>
          <p:cNvPr id="223" name="Google Shape;223;g13d186bc4e1_0_25"/>
          <p:cNvSpPr txBox="1"/>
          <p:nvPr>
            <p:ph idx="2" type="title"/>
          </p:nvPr>
        </p:nvSpPr>
        <p:spPr>
          <a:xfrm>
            <a:off x="1935325" y="3325975"/>
            <a:ext cx="7013100" cy="653100"/>
          </a:xfrm>
          <a:prstGeom prst="rect">
            <a:avLst/>
          </a:prstGeom>
          <a:noFill/>
          <a:ln>
            <a:noFill/>
          </a:ln>
        </p:spPr>
        <p:txBody>
          <a:bodyPr anchorCtr="0" anchor="t" bIns="91425" lIns="91425" spcFirstLastPara="1" rIns="91425" wrap="square" tIns="91425">
            <a:noAutofit/>
          </a:bodyPr>
          <a:lstStyle/>
          <a:p>
            <a:pPr indent="0" lvl="0" marL="0" marR="1100118" rtl="0" algn="l">
              <a:lnSpc>
                <a:spcPct val="116025"/>
              </a:lnSpc>
              <a:spcBef>
                <a:spcPts val="0"/>
              </a:spcBef>
              <a:spcAft>
                <a:spcPts val="0"/>
              </a:spcAft>
              <a:buClr>
                <a:schemeClr val="dk1"/>
              </a:buClr>
              <a:buSzPts val="1100"/>
              <a:buFont typeface="Arial"/>
              <a:buNone/>
            </a:pPr>
            <a:r>
              <a:rPr b="0" lang="en" sz="2600">
                <a:latin typeface="Roboto Medium"/>
                <a:ea typeface="Roboto Medium"/>
                <a:cs typeface="Roboto Medium"/>
                <a:sym typeface="Roboto Medium"/>
              </a:rPr>
              <a:t>Numpy library</a:t>
            </a:r>
            <a:endParaRPr b="0" sz="3900">
              <a:solidFill>
                <a:srgbClr val="2DC5FA"/>
              </a:solidFill>
              <a:latin typeface="Roboto Medium"/>
              <a:ea typeface="Roboto Medium"/>
              <a:cs typeface="Roboto Medium"/>
              <a:sym typeface="Roboto Medium"/>
            </a:endParaRPr>
          </a:p>
        </p:txBody>
      </p:sp>
      <p:pic>
        <p:nvPicPr>
          <p:cNvPr id="224" name="Google Shape;224;g13d186bc4e1_0_25"/>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pic>
        <p:nvPicPr>
          <p:cNvPr id="225" name="Google Shape;225;g13d186bc4e1_0_25"/>
          <p:cNvPicPr preferRelativeResize="0"/>
          <p:nvPr/>
        </p:nvPicPr>
        <p:blipFill rotWithShape="1">
          <a:blip r:embed="rId4">
            <a:alphaModFix/>
          </a:blip>
          <a:srcRect b="0" l="0" r="0" t="0"/>
          <a:stretch/>
        </p:blipFill>
        <p:spPr>
          <a:xfrm>
            <a:off x="5083950" y="2495725"/>
            <a:ext cx="3190875" cy="1428750"/>
          </a:xfrm>
          <a:prstGeom prst="rect">
            <a:avLst/>
          </a:prstGeom>
          <a:noFill/>
          <a:ln>
            <a:noFill/>
          </a:ln>
        </p:spPr>
      </p:pic>
      <p:sp>
        <p:nvSpPr>
          <p:cNvPr id="226" name="Google Shape;226;g13d186bc4e1_0_25"/>
          <p:cNvSpPr txBox="1"/>
          <p:nvPr/>
        </p:nvSpPr>
        <p:spPr>
          <a:xfrm>
            <a:off x="2537675" y="4598500"/>
            <a:ext cx="405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Roboto"/>
                <a:ea typeface="Roboto"/>
                <a:cs typeface="Roboto"/>
                <a:sym typeface="Roboto"/>
                <a:hlinkClick r:id="rId5"/>
              </a:rPr>
              <a:t>https://numpy.org/</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descr="Image" id="309" name="Google Shape;309;gc8f80b0d32_0_272"/>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310" name="Google Shape;310;gc8f80b0d32_0_272"/>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311" name="Google Shape;311;gc8f80b0d32_0_272"/>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b="0" i="0" sz="500" u="none" cap="none" strike="noStrike">
              <a:solidFill>
                <a:srgbClr val="000000"/>
              </a:solidFill>
              <a:latin typeface="Arial"/>
              <a:ea typeface="Arial"/>
              <a:cs typeface="Arial"/>
              <a:sym typeface="Arial"/>
            </a:endParaRPr>
          </a:p>
        </p:txBody>
      </p:sp>
      <p:sp>
        <p:nvSpPr>
          <p:cNvPr id="312" name="Google Shape;312;gc8f80b0d32_0_272"/>
          <p:cNvSpPr txBox="1"/>
          <p:nvPr/>
        </p:nvSpPr>
        <p:spPr>
          <a:xfrm>
            <a:off x="391075" y="1354950"/>
            <a:ext cx="8560500" cy="2845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4"/>
              </a:rPr>
              <a:t>Cheat Sheet</a:t>
            </a:r>
            <a:endParaRPr b="0" i="0" sz="1400" u="none" cap="none" strike="noStrike">
              <a:solidFill>
                <a:srgbClr val="000000"/>
              </a:solidFill>
              <a:latin typeface="Arial"/>
              <a:ea typeface="Arial"/>
              <a:cs typeface="Arial"/>
              <a:sym typeface="Arial"/>
            </a:endParaRPr>
          </a:p>
        </p:txBody>
      </p:sp>
      <p:sp>
        <p:nvSpPr>
          <p:cNvPr id="313" name="Google Shape;313;gc8f80b0d32_0_272"/>
          <p:cNvSpPr txBox="1"/>
          <p:nvPr/>
        </p:nvSpPr>
        <p:spPr>
          <a:xfrm>
            <a:off x="649000" y="460500"/>
            <a:ext cx="7755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2DC5FA"/>
                </a:solidFill>
                <a:latin typeface="Roboto"/>
                <a:ea typeface="Roboto"/>
                <a:cs typeface="Roboto"/>
                <a:sym typeface="Roboto"/>
              </a:rPr>
              <a:t>NUMPY CHEAT SHEET</a:t>
            </a:r>
            <a:endParaRPr b="1" sz="1900">
              <a:solidFill>
                <a:srgbClr val="2DC5FA"/>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7" name="Shape 317"/>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descr="Image" id="231" name="Google Shape;231;gc8f80b0d32_0_120"/>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232" name="Google Shape;232;gc8f80b0d32_0_12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233" name="Google Shape;233;gc8f80b0d32_0_120"/>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b="0" i="0" sz="500" u="none" cap="none" strike="noStrike">
              <a:solidFill>
                <a:srgbClr val="000000"/>
              </a:solidFill>
              <a:latin typeface="Arial"/>
              <a:ea typeface="Arial"/>
              <a:cs typeface="Arial"/>
              <a:sym typeface="Arial"/>
            </a:endParaRPr>
          </a:p>
        </p:txBody>
      </p:sp>
      <p:sp>
        <p:nvSpPr>
          <p:cNvPr id="234" name="Google Shape;234;gc8f80b0d32_0_120"/>
          <p:cNvSpPr txBox="1"/>
          <p:nvPr/>
        </p:nvSpPr>
        <p:spPr>
          <a:xfrm>
            <a:off x="391075" y="1149150"/>
            <a:ext cx="8361900" cy="2845200"/>
          </a:xfrm>
          <a:prstGeom prst="rect">
            <a:avLst/>
          </a:prstGeom>
          <a:noFill/>
          <a:ln>
            <a:noFill/>
          </a:ln>
        </p:spPr>
        <p:txBody>
          <a:bodyPr anchorCtr="0" anchor="t" bIns="19050" lIns="19050" spcFirstLastPara="1" rIns="19050" wrap="square" tIns="19050">
            <a:noAutofit/>
          </a:bodyPr>
          <a:lstStyle/>
          <a:p>
            <a:pPr indent="-327025" lvl="0" marL="457200" marR="0" rtl="0" algn="l">
              <a:lnSpc>
                <a:spcPct val="115000"/>
              </a:lnSpc>
              <a:spcBef>
                <a:spcPts val="0"/>
              </a:spcBef>
              <a:spcAft>
                <a:spcPts val="0"/>
              </a:spcAft>
              <a:buClr>
                <a:schemeClr val="dk1"/>
              </a:buClr>
              <a:buSzPts val="1550"/>
              <a:buFont typeface="Arial"/>
              <a:buChar char="●"/>
            </a:pPr>
            <a:r>
              <a:rPr b="1" i="0" lang="en" sz="1550" u="none" cap="none" strike="noStrike">
                <a:solidFill>
                  <a:srgbClr val="2DC5FA"/>
                </a:solidFill>
                <a:highlight>
                  <a:srgbClr val="FFFFFF"/>
                </a:highlight>
                <a:latin typeface="Arial"/>
                <a:ea typeface="Arial"/>
                <a:cs typeface="Arial"/>
                <a:sym typeface="Arial"/>
              </a:rPr>
              <a:t>Numpy</a:t>
            </a:r>
            <a:r>
              <a:rPr b="0" i="0" lang="en" sz="1550" u="none" cap="none" strike="noStrike">
                <a:solidFill>
                  <a:schemeClr val="dk1"/>
                </a:solidFill>
                <a:highlight>
                  <a:srgbClr val="FFFFFF"/>
                </a:highlight>
                <a:latin typeface="Arial"/>
                <a:ea typeface="Arial"/>
                <a:cs typeface="Arial"/>
                <a:sym typeface="Arial"/>
              </a:rPr>
              <a:t> (short for Numerical Python) is a library used to speedup numeric computations</a:t>
            </a:r>
            <a:endParaRPr b="0" i="0" sz="1550" u="none" cap="none" strike="noStrike">
              <a:solidFill>
                <a:schemeClr val="dk1"/>
              </a:solidFill>
              <a:highlight>
                <a:srgbClr val="FFFFFF"/>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327025" lvl="0" marL="457200" marR="0" rtl="0" algn="l">
              <a:lnSpc>
                <a:spcPct val="115000"/>
              </a:lnSpc>
              <a:spcBef>
                <a:spcPts val="0"/>
              </a:spcBef>
              <a:spcAft>
                <a:spcPts val="0"/>
              </a:spcAft>
              <a:buClr>
                <a:schemeClr val="dk1"/>
              </a:buClr>
              <a:buSzPts val="1550"/>
              <a:buFont typeface="Arial"/>
              <a:buChar char="●"/>
            </a:pPr>
            <a:r>
              <a:rPr b="0" i="0" lang="en" sz="1550" u="none" cap="none" strike="noStrike">
                <a:solidFill>
                  <a:schemeClr val="dk1"/>
                </a:solidFill>
                <a:highlight>
                  <a:srgbClr val="FFFFFF"/>
                </a:highlight>
                <a:latin typeface="Arial"/>
                <a:ea typeface="Arial"/>
                <a:cs typeface="Arial"/>
                <a:sym typeface="Arial"/>
              </a:rPr>
              <a:t>It includes support for multi-dimensional lists </a:t>
            </a:r>
            <a:r>
              <a:rPr lang="en" sz="1550">
                <a:solidFill>
                  <a:schemeClr val="dk1"/>
                </a:solidFill>
                <a:highlight>
                  <a:srgbClr val="FFFFFF"/>
                </a:highlight>
              </a:rPr>
              <a:t> </a:t>
            </a:r>
            <a:r>
              <a:rPr b="0" i="0" lang="en" sz="1550" u="none" cap="none" strike="noStrike">
                <a:solidFill>
                  <a:schemeClr val="dk1"/>
                </a:solidFill>
                <a:highlight>
                  <a:srgbClr val="FFFFFF"/>
                </a:highlight>
                <a:latin typeface="Arial"/>
                <a:ea typeface="Arial"/>
                <a:cs typeface="Arial"/>
                <a:sym typeface="Arial"/>
              </a:rPr>
              <a:t>along with a variety of mathematical functions to apply to them.</a:t>
            </a:r>
            <a:endParaRPr b="0" i="0" sz="1550" u="none" cap="none" strike="noStrike">
              <a:solidFill>
                <a:schemeClr val="dk1"/>
              </a:solidFill>
              <a:highlight>
                <a:srgbClr val="FFFFFF"/>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327025" lvl="0" marL="457200" marR="0" rtl="0" algn="l">
              <a:lnSpc>
                <a:spcPct val="115000"/>
              </a:lnSpc>
              <a:spcBef>
                <a:spcPts val="0"/>
              </a:spcBef>
              <a:spcAft>
                <a:spcPts val="0"/>
              </a:spcAft>
              <a:buClr>
                <a:schemeClr val="dk1"/>
              </a:buClr>
              <a:buSzPts val="1550"/>
              <a:buFont typeface="Arial"/>
              <a:buChar char="●"/>
            </a:pPr>
            <a:r>
              <a:rPr b="0" i="0" lang="en" sz="1550" u="none" cap="none" strike="noStrike">
                <a:solidFill>
                  <a:schemeClr val="dk1"/>
                </a:solidFill>
                <a:highlight>
                  <a:srgbClr val="FFFFFF"/>
                </a:highlight>
                <a:latin typeface="Arial"/>
                <a:ea typeface="Arial"/>
                <a:cs typeface="Arial"/>
                <a:sym typeface="Arial"/>
              </a:rPr>
              <a:t>To use the library use the following syntax:</a:t>
            </a:r>
            <a:endParaRPr b="0" i="0" sz="1550" u="none" cap="none" strike="noStrike">
              <a:solidFill>
                <a:schemeClr val="dk1"/>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rPr b="1" i="0" lang="en" sz="1550" u="none" cap="none" strike="noStrike">
                <a:solidFill>
                  <a:srgbClr val="6AA84F"/>
                </a:solidFill>
                <a:highlight>
                  <a:srgbClr val="FFFFFF"/>
                </a:highlight>
                <a:latin typeface="Arial"/>
                <a:ea typeface="Arial"/>
                <a:cs typeface="Arial"/>
                <a:sym typeface="Arial"/>
              </a:rPr>
              <a:t>import</a:t>
            </a:r>
            <a:r>
              <a:rPr b="0" i="0" lang="en" sz="1550" u="none" cap="none" strike="noStrike">
                <a:solidFill>
                  <a:schemeClr val="dk1"/>
                </a:solidFill>
                <a:highlight>
                  <a:srgbClr val="FFFFFF"/>
                </a:highlight>
                <a:latin typeface="Arial"/>
                <a:ea typeface="Arial"/>
                <a:cs typeface="Arial"/>
                <a:sym typeface="Arial"/>
              </a:rPr>
              <a:t> numpy </a:t>
            </a:r>
            <a:r>
              <a:rPr b="1" i="0" lang="en" sz="1550" u="none" cap="none" strike="noStrike">
                <a:solidFill>
                  <a:srgbClr val="6AA84F"/>
                </a:solidFill>
                <a:highlight>
                  <a:srgbClr val="FFFFFF"/>
                </a:highlight>
                <a:latin typeface="Arial"/>
                <a:ea typeface="Arial"/>
                <a:cs typeface="Arial"/>
                <a:sym typeface="Arial"/>
              </a:rPr>
              <a:t>as</a:t>
            </a:r>
            <a:r>
              <a:rPr b="0" i="0" lang="en" sz="1550" u="none" cap="none" strike="noStrike">
                <a:solidFill>
                  <a:schemeClr val="dk1"/>
                </a:solidFill>
                <a:highlight>
                  <a:srgbClr val="FFFFFF"/>
                </a:highlight>
                <a:latin typeface="Arial"/>
                <a:ea typeface="Arial"/>
                <a:cs typeface="Arial"/>
                <a:sym typeface="Arial"/>
              </a:rPr>
              <a:t> np</a:t>
            </a:r>
            <a:endParaRPr b="0" i="0" sz="1550" u="none" cap="none" strike="noStrike">
              <a:solidFill>
                <a:schemeClr val="dk1"/>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rPr b="0" i="0" lang="en" sz="1550" u="none" cap="none" strike="noStrike">
                <a:solidFill>
                  <a:schemeClr val="dk1"/>
                </a:solidFill>
                <a:highlight>
                  <a:srgbClr val="FFFFFF"/>
                </a:highlight>
                <a:latin typeface="Arial"/>
                <a:ea typeface="Arial"/>
                <a:cs typeface="Arial"/>
                <a:sym typeface="Arial"/>
              </a:rPr>
              <a:t>np.sum()</a:t>
            </a:r>
            <a:endParaRPr b="0" i="0" sz="1550" u="none" cap="none" strike="noStrike">
              <a:solidFill>
                <a:schemeClr val="dk1"/>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rPr b="0" i="0" lang="en" sz="1550" u="none" cap="none" strike="noStrike">
                <a:solidFill>
                  <a:schemeClr val="dk1"/>
                </a:solidFill>
                <a:highlight>
                  <a:srgbClr val="FFFFFF"/>
                </a:highlight>
                <a:latin typeface="Arial"/>
                <a:ea typeface="Arial"/>
                <a:cs typeface="Arial"/>
                <a:sym typeface="Arial"/>
              </a:rPr>
              <a:t>np.mean()</a:t>
            </a:r>
            <a:endParaRPr b="0" i="0" sz="1550" u="none" cap="none" strike="noStrike">
              <a:solidFill>
                <a:schemeClr val="dk1"/>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rPr b="0" i="0" lang="en" sz="1550" u="none" cap="none" strike="noStrike">
                <a:solidFill>
                  <a:schemeClr val="dk1"/>
                </a:solidFill>
                <a:highlight>
                  <a:srgbClr val="FFFFFF"/>
                </a:highlight>
                <a:latin typeface="Arial"/>
                <a:ea typeface="Arial"/>
                <a:cs typeface="Arial"/>
                <a:sym typeface="Arial"/>
              </a:rPr>
              <a:t>np.__version__ (to check your current version of the library)</a:t>
            </a:r>
            <a:endParaRPr b="0" i="0" sz="1550" u="none" cap="none" strike="noStrike">
              <a:solidFill>
                <a:schemeClr val="dk1"/>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chemeClr val="dk1"/>
              </a:buClr>
              <a:buSzPts val="110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650"/>
              <a:buFont typeface="Arial"/>
              <a:buNone/>
            </a:pPr>
            <a:r>
              <a:t/>
            </a:r>
            <a:endParaRPr b="0" i="0" sz="16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457200" marR="0" rtl="0" algn="just">
              <a:lnSpc>
                <a:spcPct val="100000"/>
              </a:lnSpc>
              <a:spcBef>
                <a:spcPts val="70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p:txBody>
      </p:sp>
      <p:sp>
        <p:nvSpPr>
          <p:cNvPr id="235" name="Google Shape;235;gc8f80b0d32_0_120"/>
          <p:cNvSpPr txBox="1"/>
          <p:nvPr/>
        </p:nvSpPr>
        <p:spPr>
          <a:xfrm>
            <a:off x="649000" y="460500"/>
            <a:ext cx="7755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2DC5FA"/>
                </a:solidFill>
                <a:latin typeface="Roboto"/>
                <a:ea typeface="Roboto"/>
                <a:cs typeface="Roboto"/>
                <a:sym typeface="Roboto"/>
              </a:rPr>
              <a:t>WHAT IS NUMPY?</a:t>
            </a:r>
            <a:endParaRPr b="1" sz="1900">
              <a:solidFill>
                <a:srgbClr val="2DC5FA"/>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descr="Image" id="240" name="Google Shape;240;gc8f80b0d32_0_195"/>
          <p:cNvPicPr preferRelativeResize="0"/>
          <p:nvPr/>
        </p:nvPicPr>
        <p:blipFill rotWithShape="1">
          <a:blip r:embed="rId3">
            <a:alphaModFix/>
          </a:blip>
          <a:srcRect b="0" l="0" r="0" t="0"/>
          <a:stretch/>
        </p:blipFill>
        <p:spPr>
          <a:xfrm>
            <a:off x="1075675" y="4375800"/>
            <a:ext cx="7208350" cy="478824"/>
          </a:xfrm>
          <a:prstGeom prst="rect">
            <a:avLst/>
          </a:prstGeom>
          <a:noFill/>
          <a:ln>
            <a:noFill/>
          </a:ln>
        </p:spPr>
      </p:pic>
      <p:pic>
        <p:nvPicPr>
          <p:cNvPr descr="Image" id="241" name="Google Shape;241;gc8f80b0d32_0_19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242" name="Google Shape;242;gc8f80b0d32_0_195"/>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b="0" i="0" sz="500" u="none" cap="none" strike="noStrike">
              <a:solidFill>
                <a:srgbClr val="000000"/>
              </a:solidFill>
              <a:latin typeface="Arial"/>
              <a:ea typeface="Arial"/>
              <a:cs typeface="Arial"/>
              <a:sym typeface="Arial"/>
            </a:endParaRPr>
          </a:p>
        </p:txBody>
      </p:sp>
      <p:sp>
        <p:nvSpPr>
          <p:cNvPr id="243" name="Google Shape;243;gc8f80b0d32_0_195"/>
          <p:cNvSpPr txBox="1"/>
          <p:nvPr/>
        </p:nvSpPr>
        <p:spPr>
          <a:xfrm>
            <a:off x="391075" y="1278750"/>
            <a:ext cx="8361900" cy="2845200"/>
          </a:xfrm>
          <a:prstGeom prst="rect">
            <a:avLst/>
          </a:prstGeom>
          <a:noFill/>
          <a:ln>
            <a:noFill/>
          </a:ln>
        </p:spPr>
        <p:txBody>
          <a:bodyPr anchorCtr="0" anchor="t" bIns="19050" lIns="19050" spcFirstLastPara="1" rIns="19050" wrap="square" tIns="19050">
            <a:noAutofit/>
          </a:bodyPr>
          <a:lstStyle/>
          <a:p>
            <a:pPr indent="-327025" lvl="0" marL="457200" marR="0" rtl="0" algn="l">
              <a:lnSpc>
                <a:spcPct val="115000"/>
              </a:lnSpc>
              <a:spcBef>
                <a:spcPts val="0"/>
              </a:spcBef>
              <a:spcAft>
                <a:spcPts val="0"/>
              </a:spcAft>
              <a:buClr>
                <a:schemeClr val="dk1"/>
              </a:buClr>
              <a:buSzPts val="1550"/>
              <a:buFont typeface="Arial"/>
              <a:buChar char="●"/>
            </a:pPr>
            <a:r>
              <a:rPr b="1" i="0" lang="en" sz="1550" u="none" cap="none" strike="noStrike">
                <a:solidFill>
                  <a:srgbClr val="2DC5FA"/>
                </a:solidFill>
                <a:highlight>
                  <a:srgbClr val="FFFFFF"/>
                </a:highlight>
                <a:latin typeface="Arial"/>
                <a:ea typeface="Arial"/>
                <a:cs typeface="Arial"/>
                <a:sym typeface="Arial"/>
              </a:rPr>
              <a:t>Numpy</a:t>
            </a:r>
            <a:r>
              <a:rPr b="0" i="0" lang="en" sz="1550" u="none" cap="none" strike="noStrike">
                <a:solidFill>
                  <a:schemeClr val="dk1"/>
                </a:solidFill>
                <a:highlight>
                  <a:srgbClr val="FFFFFF"/>
                </a:highlight>
                <a:latin typeface="Arial"/>
                <a:ea typeface="Arial"/>
                <a:cs typeface="Arial"/>
                <a:sym typeface="Arial"/>
              </a:rPr>
              <a:t> is used by many other libraries that will be covered later during the </a:t>
            </a:r>
            <a:r>
              <a:rPr lang="en" sz="1550">
                <a:solidFill>
                  <a:schemeClr val="dk1"/>
                </a:solidFill>
                <a:highlight>
                  <a:srgbClr val="FFFFFF"/>
                </a:highlight>
              </a:rPr>
              <a:t>B</a:t>
            </a:r>
            <a:r>
              <a:rPr b="0" i="0" lang="en" sz="1550" u="none" cap="none" strike="noStrike">
                <a:solidFill>
                  <a:schemeClr val="dk1"/>
                </a:solidFill>
                <a:highlight>
                  <a:srgbClr val="FFFFFF"/>
                </a:highlight>
                <a:latin typeface="Arial"/>
                <a:ea typeface="Arial"/>
                <a:cs typeface="Arial"/>
                <a:sym typeface="Arial"/>
              </a:rPr>
              <a:t>ootcamp as:</a:t>
            </a:r>
            <a:endParaRPr b="0" i="0" sz="1550" u="none" cap="none" strike="noStrike">
              <a:solidFill>
                <a:schemeClr val="dk1"/>
              </a:solidFill>
              <a:highlight>
                <a:srgbClr val="FFFFFF"/>
              </a:highlight>
              <a:latin typeface="Arial"/>
              <a:ea typeface="Arial"/>
              <a:cs typeface="Arial"/>
              <a:sym typeface="Arial"/>
            </a:endParaRPr>
          </a:p>
          <a:p>
            <a:pPr indent="0" lvl="0" marL="45720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327025" lvl="1" marL="914400" marR="0" rtl="0" algn="l">
              <a:lnSpc>
                <a:spcPct val="115000"/>
              </a:lnSpc>
              <a:spcBef>
                <a:spcPts val="700"/>
              </a:spcBef>
              <a:spcAft>
                <a:spcPts val="0"/>
              </a:spcAft>
              <a:buClr>
                <a:schemeClr val="dk1"/>
              </a:buClr>
              <a:buSzPts val="1550"/>
              <a:buFont typeface="Arial"/>
              <a:buChar char="○"/>
            </a:pPr>
            <a:r>
              <a:rPr b="0" i="0" lang="en" sz="1550" u="none" cap="none" strike="noStrike">
                <a:solidFill>
                  <a:schemeClr val="dk1"/>
                </a:solidFill>
                <a:highlight>
                  <a:srgbClr val="FFFFFF"/>
                </a:highlight>
                <a:latin typeface="Arial"/>
                <a:ea typeface="Arial"/>
                <a:cs typeface="Arial"/>
                <a:sym typeface="Arial"/>
              </a:rPr>
              <a:t>Pandas</a:t>
            </a:r>
            <a:endParaRPr b="0" i="0" sz="1550" u="none" cap="none" strike="noStrike">
              <a:solidFill>
                <a:schemeClr val="dk1"/>
              </a:solidFill>
              <a:highlight>
                <a:srgbClr val="FFFFFF"/>
              </a:highlight>
              <a:latin typeface="Arial"/>
              <a:ea typeface="Arial"/>
              <a:cs typeface="Arial"/>
              <a:sym typeface="Arial"/>
            </a:endParaRPr>
          </a:p>
          <a:p>
            <a:pPr indent="0" lvl="0" marL="91440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327025" lvl="1" marL="914400" marR="0" rtl="0" algn="l">
              <a:lnSpc>
                <a:spcPct val="115000"/>
              </a:lnSpc>
              <a:spcBef>
                <a:spcPts val="700"/>
              </a:spcBef>
              <a:spcAft>
                <a:spcPts val="0"/>
              </a:spcAft>
              <a:buClr>
                <a:schemeClr val="dk1"/>
              </a:buClr>
              <a:buSzPts val="1550"/>
              <a:buFont typeface="Arial"/>
              <a:buChar char="○"/>
            </a:pPr>
            <a:r>
              <a:rPr b="0" i="0" lang="en" sz="1550" u="none" cap="none" strike="noStrike">
                <a:solidFill>
                  <a:schemeClr val="dk1"/>
                </a:solidFill>
                <a:highlight>
                  <a:srgbClr val="FFFFFF"/>
                </a:highlight>
                <a:latin typeface="Arial"/>
                <a:ea typeface="Arial"/>
                <a:cs typeface="Arial"/>
                <a:sym typeface="Arial"/>
              </a:rPr>
              <a:t>Matplotlib</a:t>
            </a:r>
            <a:endParaRPr b="0" i="0" sz="1550" u="none" cap="none" strike="noStrike">
              <a:solidFill>
                <a:schemeClr val="dk1"/>
              </a:solidFill>
              <a:highlight>
                <a:srgbClr val="FFFFFF"/>
              </a:highlight>
              <a:latin typeface="Arial"/>
              <a:ea typeface="Arial"/>
              <a:cs typeface="Arial"/>
              <a:sym typeface="Arial"/>
            </a:endParaRPr>
          </a:p>
          <a:p>
            <a:pPr indent="0" lvl="0" marL="91440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327025" lvl="1" marL="914400" marR="0" rtl="0" algn="l">
              <a:lnSpc>
                <a:spcPct val="115000"/>
              </a:lnSpc>
              <a:spcBef>
                <a:spcPts val="700"/>
              </a:spcBef>
              <a:spcAft>
                <a:spcPts val="0"/>
              </a:spcAft>
              <a:buClr>
                <a:schemeClr val="dk1"/>
              </a:buClr>
              <a:buSzPts val="1550"/>
              <a:buFont typeface="Arial"/>
              <a:buChar char="○"/>
            </a:pPr>
            <a:r>
              <a:rPr b="0" i="0" lang="en" sz="1550" u="none" cap="none" strike="noStrike">
                <a:solidFill>
                  <a:schemeClr val="dk1"/>
                </a:solidFill>
                <a:highlight>
                  <a:srgbClr val="FFFFFF"/>
                </a:highlight>
                <a:latin typeface="Arial"/>
                <a:ea typeface="Arial"/>
                <a:cs typeface="Arial"/>
                <a:sym typeface="Arial"/>
              </a:rPr>
              <a:t>Sklearn</a:t>
            </a:r>
            <a:endParaRPr b="0" i="0" sz="1550" u="none" cap="none" strike="noStrike">
              <a:solidFill>
                <a:schemeClr val="dk1"/>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rPr b="0" i="0" lang="en" sz="1550" u="sng" cap="none" strike="noStrike">
                <a:solidFill>
                  <a:schemeClr val="hlink"/>
                </a:solidFill>
                <a:highlight>
                  <a:srgbClr val="FFFFFF"/>
                </a:highlight>
                <a:latin typeface="Arial"/>
                <a:ea typeface="Arial"/>
                <a:cs typeface="Arial"/>
                <a:sym typeface="Arial"/>
                <a:hlinkClick r:id="rId4"/>
              </a:rPr>
              <a:t>Official web page</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650"/>
              <a:buFont typeface="Arial"/>
              <a:buNone/>
            </a:pPr>
            <a:r>
              <a:t/>
            </a:r>
            <a:endParaRPr b="0" i="0" sz="16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457200" marR="0" rtl="0" algn="just">
              <a:lnSpc>
                <a:spcPct val="100000"/>
              </a:lnSpc>
              <a:spcBef>
                <a:spcPts val="70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p:txBody>
      </p:sp>
      <p:sp>
        <p:nvSpPr>
          <p:cNvPr id="244" name="Google Shape;244;gc8f80b0d32_0_195"/>
          <p:cNvSpPr txBox="1"/>
          <p:nvPr/>
        </p:nvSpPr>
        <p:spPr>
          <a:xfrm>
            <a:off x="649000" y="460500"/>
            <a:ext cx="7755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2DC5FA"/>
                </a:solidFill>
                <a:latin typeface="Roboto"/>
                <a:ea typeface="Roboto"/>
                <a:cs typeface="Roboto"/>
                <a:sym typeface="Roboto"/>
              </a:rPr>
              <a:t>WHY IT IS IMPORTANT</a:t>
            </a:r>
            <a:r>
              <a:rPr b="1" lang="en" sz="1900">
                <a:solidFill>
                  <a:srgbClr val="2DC5FA"/>
                </a:solidFill>
                <a:latin typeface="Roboto"/>
                <a:ea typeface="Roboto"/>
                <a:cs typeface="Roboto"/>
                <a:sym typeface="Roboto"/>
              </a:rPr>
              <a:t>?</a:t>
            </a:r>
            <a:endParaRPr b="1" sz="1900">
              <a:solidFill>
                <a:srgbClr val="2DC5FA"/>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descr="Image" id="249" name="Google Shape;249;gdec3a4ac45_0_0"/>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250" name="Google Shape;250;gdec3a4ac45_0_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251" name="Google Shape;251;gdec3a4ac45_0_0"/>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b="0" i="0" sz="500" u="none" cap="none" strike="noStrike">
              <a:solidFill>
                <a:srgbClr val="000000"/>
              </a:solidFill>
              <a:latin typeface="Arial"/>
              <a:ea typeface="Arial"/>
              <a:cs typeface="Arial"/>
              <a:sym typeface="Arial"/>
            </a:endParaRPr>
          </a:p>
        </p:txBody>
      </p:sp>
      <p:sp>
        <p:nvSpPr>
          <p:cNvPr id="252" name="Google Shape;252;gdec3a4ac45_0_0"/>
          <p:cNvSpPr txBox="1"/>
          <p:nvPr/>
        </p:nvSpPr>
        <p:spPr>
          <a:xfrm>
            <a:off x="402425" y="1149150"/>
            <a:ext cx="8560500" cy="2845200"/>
          </a:xfrm>
          <a:prstGeom prst="rect">
            <a:avLst/>
          </a:prstGeom>
          <a:noFill/>
          <a:ln>
            <a:noFill/>
          </a:ln>
        </p:spPr>
        <p:txBody>
          <a:bodyPr anchorCtr="0" anchor="t" bIns="19050" lIns="19050" spcFirstLastPara="1" rIns="19050" wrap="square" tIns="19050">
            <a:noAutofit/>
          </a:bodyPr>
          <a:lstStyle/>
          <a:p>
            <a:pPr indent="-327025" lvl="0" marL="457200" marR="0" rtl="0" algn="just">
              <a:lnSpc>
                <a:spcPct val="115000"/>
              </a:lnSpc>
              <a:spcBef>
                <a:spcPts val="0"/>
              </a:spcBef>
              <a:spcAft>
                <a:spcPts val="0"/>
              </a:spcAft>
              <a:buClr>
                <a:srgbClr val="000000"/>
              </a:buClr>
              <a:buSzPts val="1550"/>
              <a:buFont typeface="Arial"/>
              <a:buChar char="●"/>
            </a:pPr>
            <a:r>
              <a:rPr b="0" i="0" lang="en" sz="1550" u="sng" cap="none" strike="noStrike">
                <a:solidFill>
                  <a:schemeClr val="hlink"/>
                </a:solidFill>
                <a:highlight>
                  <a:srgbClr val="FFFFFF"/>
                </a:highlight>
                <a:latin typeface="Arial"/>
                <a:ea typeface="Arial"/>
                <a:cs typeface="Arial"/>
                <a:sym typeface="Arial"/>
                <a:hlinkClick r:id="rId4"/>
              </a:rPr>
              <a:t>Variable types</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t/>
            </a:r>
            <a:endParaRPr b="0" i="0" sz="1550" u="none" cap="none" strike="noStrike">
              <a:solidFill>
                <a:srgbClr val="000000"/>
              </a:solidFill>
              <a:highlight>
                <a:srgbClr val="FFFFFF"/>
              </a:highlight>
              <a:latin typeface="Arial"/>
              <a:ea typeface="Arial"/>
              <a:cs typeface="Arial"/>
              <a:sym typeface="Arial"/>
            </a:endParaRPr>
          </a:p>
          <a:p>
            <a:pPr indent="-327025" lvl="0" marL="457200" marR="0" rtl="0" algn="just">
              <a:lnSpc>
                <a:spcPct val="115000"/>
              </a:lnSpc>
              <a:spcBef>
                <a:spcPts val="70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We can change the type of a variable using the function np.astype( new_type )</a:t>
            </a:r>
            <a:endParaRPr b="0" i="0" sz="1550" u="none" cap="none" strike="noStrike">
              <a:solidFill>
                <a:srgbClr val="000000"/>
              </a:solidFill>
              <a:highlight>
                <a:srgbClr val="FFFFFF"/>
              </a:highlight>
              <a:latin typeface="Arial"/>
              <a:ea typeface="Arial"/>
              <a:cs typeface="Arial"/>
              <a:sym typeface="Arial"/>
            </a:endParaRPr>
          </a:p>
          <a:p>
            <a:pPr indent="0" lvl="0" marL="457200" marR="0" rtl="0" algn="just">
              <a:lnSpc>
                <a:spcPct val="115000"/>
              </a:lnSpc>
              <a:spcBef>
                <a:spcPts val="700"/>
              </a:spcBef>
              <a:spcAft>
                <a:spcPts val="0"/>
              </a:spcAft>
              <a:buClr>
                <a:srgbClr val="000000"/>
              </a:buClr>
              <a:buSzPts val="1550"/>
              <a:buFont typeface="Arial"/>
              <a:buNone/>
            </a:pPr>
            <a:r>
              <a:t/>
            </a:r>
            <a:endParaRPr b="0" i="0" sz="1550" u="none" cap="none" strike="noStrike">
              <a:solidFill>
                <a:srgbClr val="000000"/>
              </a:solidFill>
              <a:highlight>
                <a:srgbClr val="FFFFFF"/>
              </a:highlight>
              <a:latin typeface="Arial"/>
              <a:ea typeface="Arial"/>
              <a:cs typeface="Arial"/>
              <a:sym typeface="Arial"/>
            </a:endParaRPr>
          </a:p>
          <a:p>
            <a:pPr indent="-327025" lvl="0" marL="457200" marR="0" rtl="0" algn="just">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Some new types are:</a:t>
            </a:r>
            <a:endParaRPr b="0" i="0" sz="1550" u="none" cap="none" strike="noStrike">
              <a:solidFill>
                <a:srgbClr val="000000"/>
              </a:solidFill>
              <a:highlight>
                <a:srgbClr val="FFFFFF"/>
              </a:highlight>
              <a:latin typeface="Arial"/>
              <a:ea typeface="Arial"/>
              <a:cs typeface="Arial"/>
              <a:sym typeface="Arial"/>
            </a:endParaRPr>
          </a:p>
          <a:p>
            <a:pPr indent="-327025" lvl="1" marL="914400" marR="0" rtl="0" algn="just">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np.bool_ (boolean)</a:t>
            </a:r>
            <a:endParaRPr b="0" i="0" sz="1550" u="none" cap="none" strike="noStrike">
              <a:solidFill>
                <a:srgbClr val="000000"/>
              </a:solidFill>
              <a:highlight>
                <a:srgbClr val="FFFFFF"/>
              </a:highlight>
              <a:latin typeface="Arial"/>
              <a:ea typeface="Arial"/>
              <a:cs typeface="Arial"/>
              <a:sym typeface="Arial"/>
            </a:endParaRPr>
          </a:p>
          <a:p>
            <a:pPr indent="-327025" lvl="1" marL="914400" marR="0" rtl="0" algn="just">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np.short</a:t>
            </a:r>
            <a:endParaRPr b="0" i="0" sz="1550" u="none" cap="none" strike="noStrike">
              <a:solidFill>
                <a:srgbClr val="000000"/>
              </a:solidFill>
              <a:highlight>
                <a:srgbClr val="FFFFFF"/>
              </a:highlight>
              <a:latin typeface="Arial"/>
              <a:ea typeface="Arial"/>
              <a:cs typeface="Arial"/>
              <a:sym typeface="Arial"/>
            </a:endParaRPr>
          </a:p>
          <a:p>
            <a:pPr indent="-327025" lvl="1" marL="914400" marR="0" rtl="0" algn="just">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np.int_ (integer)</a:t>
            </a:r>
            <a:endParaRPr b="0" i="0" sz="1550" u="none" cap="none" strike="noStrike">
              <a:solidFill>
                <a:srgbClr val="000000"/>
              </a:solidFill>
              <a:highlight>
                <a:srgbClr val="FFFFFF"/>
              </a:highlight>
              <a:latin typeface="Arial"/>
              <a:ea typeface="Arial"/>
              <a:cs typeface="Arial"/>
              <a:sym typeface="Arial"/>
            </a:endParaRPr>
          </a:p>
          <a:p>
            <a:pPr indent="-327025" lvl="1" marL="914400" marR="0" rtl="0" algn="just">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np.double (float)</a:t>
            </a:r>
            <a:endParaRPr b="0" i="0" sz="1550" u="none" cap="none" strike="noStrike">
              <a:solidFill>
                <a:srgbClr val="000000"/>
              </a:solidFill>
              <a:highlight>
                <a:srgbClr val="FFFFFF"/>
              </a:highlight>
              <a:latin typeface="Arial"/>
              <a:ea typeface="Arial"/>
              <a:cs typeface="Arial"/>
              <a:sym typeface="Arial"/>
            </a:endParaRPr>
          </a:p>
          <a:p>
            <a:pPr indent="-327025" lvl="1" marL="914400" marR="0" rtl="0" algn="just">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np.float32</a:t>
            </a:r>
            <a:endParaRPr b="0" i="0" sz="1550" u="none" cap="none" strike="noStrike">
              <a:solidFill>
                <a:srgbClr val="000000"/>
              </a:solidFill>
              <a:highlight>
                <a:srgbClr val="FFFFFF"/>
              </a:highlight>
              <a:latin typeface="Arial"/>
              <a:ea typeface="Arial"/>
              <a:cs typeface="Arial"/>
              <a:sym typeface="Arial"/>
            </a:endParaRPr>
          </a:p>
          <a:p>
            <a:pPr indent="-327025" lvl="1" marL="914400" marR="0" rtl="0" algn="just">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np.float64</a:t>
            </a:r>
            <a:endParaRPr b="0" i="0" sz="1550" u="none" cap="none" strike="noStrike">
              <a:solidFill>
                <a:srgbClr val="000000"/>
              </a:solidFill>
              <a:highlight>
                <a:srgbClr val="FFFFFF"/>
              </a:highlight>
              <a:latin typeface="Arial"/>
              <a:ea typeface="Arial"/>
              <a:cs typeface="Arial"/>
              <a:sym typeface="Arial"/>
            </a:endParaRPr>
          </a:p>
          <a:p>
            <a:pPr indent="0" lvl="0" marL="914400" marR="0" rtl="0" algn="just">
              <a:lnSpc>
                <a:spcPct val="115000"/>
              </a:lnSpc>
              <a:spcBef>
                <a:spcPts val="700"/>
              </a:spcBef>
              <a:spcAft>
                <a:spcPts val="0"/>
              </a:spcAft>
              <a:buClr>
                <a:srgbClr val="000000"/>
              </a:buClr>
              <a:buSzPts val="1550"/>
              <a:buFont typeface="Arial"/>
              <a:buNone/>
            </a:pPr>
            <a:r>
              <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t/>
            </a:r>
            <a:endParaRPr b="1" i="0" sz="1550" u="none" cap="none" strike="noStrike">
              <a:solidFill>
                <a:srgbClr val="2DC5FA"/>
              </a:solidFill>
              <a:highlight>
                <a:srgbClr val="FFFFFF"/>
              </a:highlight>
              <a:latin typeface="Arial"/>
              <a:ea typeface="Arial"/>
              <a:cs typeface="Arial"/>
              <a:sym typeface="Arial"/>
            </a:endParaRPr>
          </a:p>
          <a:p>
            <a:pPr indent="0" lvl="0" marL="457200" marR="0" rtl="0" algn="l">
              <a:lnSpc>
                <a:spcPct val="115000"/>
              </a:lnSpc>
              <a:spcBef>
                <a:spcPts val="700"/>
              </a:spcBef>
              <a:spcAft>
                <a:spcPts val="0"/>
              </a:spcAft>
              <a:buClr>
                <a:srgbClr val="000000"/>
              </a:buClr>
              <a:buSzPts val="1550"/>
              <a:buFont typeface="Arial"/>
              <a:buNone/>
            </a:pPr>
            <a:r>
              <a:t/>
            </a:r>
            <a:endParaRPr b="1" i="0" sz="1550" u="none" cap="none" strike="noStrike">
              <a:solidFill>
                <a:srgbClr val="2DC5FA"/>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650"/>
              <a:buFont typeface="Arial"/>
              <a:buNone/>
            </a:pPr>
            <a:r>
              <a:t/>
            </a:r>
            <a:endParaRPr b="0" i="0" sz="16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457200" marR="0" rtl="0" algn="just">
              <a:lnSpc>
                <a:spcPct val="100000"/>
              </a:lnSpc>
              <a:spcBef>
                <a:spcPts val="70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p:txBody>
      </p:sp>
      <p:sp>
        <p:nvSpPr>
          <p:cNvPr id="253" name="Google Shape;253;gdec3a4ac45_0_0"/>
          <p:cNvSpPr txBox="1"/>
          <p:nvPr/>
        </p:nvSpPr>
        <p:spPr>
          <a:xfrm>
            <a:off x="649000" y="460500"/>
            <a:ext cx="7755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2DC5FA"/>
                </a:solidFill>
                <a:latin typeface="Roboto"/>
                <a:ea typeface="Roboto"/>
                <a:cs typeface="Roboto"/>
                <a:sym typeface="Roboto"/>
              </a:rPr>
              <a:t>MAIN ADDITIONAL VARIABLE TYPES AVAILABLE IN NUMPY</a:t>
            </a:r>
            <a:endParaRPr b="1" sz="1900">
              <a:solidFill>
                <a:srgbClr val="2DC5FA"/>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descr="Image" id="258" name="Google Shape;258;gc8f80b0d32_0_206"/>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259" name="Google Shape;259;gc8f80b0d32_0_20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260" name="Google Shape;260;gc8f80b0d32_0_206"/>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b="0" i="0" sz="500" u="none" cap="none" strike="noStrike">
              <a:solidFill>
                <a:srgbClr val="000000"/>
              </a:solidFill>
              <a:latin typeface="Arial"/>
              <a:ea typeface="Arial"/>
              <a:cs typeface="Arial"/>
              <a:sym typeface="Arial"/>
            </a:endParaRPr>
          </a:p>
        </p:txBody>
      </p:sp>
      <p:sp>
        <p:nvSpPr>
          <p:cNvPr id="261" name="Google Shape;261;gc8f80b0d32_0_206"/>
          <p:cNvSpPr txBox="1"/>
          <p:nvPr/>
        </p:nvSpPr>
        <p:spPr>
          <a:xfrm>
            <a:off x="391075" y="1050150"/>
            <a:ext cx="8560500" cy="2845200"/>
          </a:xfrm>
          <a:prstGeom prst="rect">
            <a:avLst/>
          </a:prstGeom>
          <a:noFill/>
          <a:ln>
            <a:noFill/>
          </a:ln>
        </p:spPr>
        <p:txBody>
          <a:bodyPr anchorCtr="0" anchor="t" bIns="19050" lIns="19050" spcFirstLastPara="1" rIns="19050" wrap="square" tIns="19050">
            <a:noAutofit/>
          </a:bodyPr>
          <a:lstStyle/>
          <a:p>
            <a:pPr indent="-327025" lvl="0" marL="457200" marR="0" rtl="0" algn="just">
              <a:lnSpc>
                <a:spcPct val="115000"/>
              </a:lnSpc>
              <a:spcBef>
                <a:spcPts val="0"/>
              </a:spcBef>
              <a:spcAft>
                <a:spcPts val="0"/>
              </a:spcAft>
              <a:buClr>
                <a:srgbClr val="000000"/>
              </a:buClr>
              <a:buSzPts val="1550"/>
              <a:buFont typeface="Arial"/>
              <a:buChar char="●"/>
            </a:pPr>
            <a:r>
              <a:rPr b="1" i="0" lang="en" sz="1550" u="none" cap="none" strike="noStrike">
                <a:solidFill>
                  <a:srgbClr val="2DC5FA"/>
                </a:solidFill>
                <a:highlight>
                  <a:srgbClr val="FFFFFF"/>
                </a:highlight>
                <a:latin typeface="Arial"/>
                <a:ea typeface="Arial"/>
                <a:cs typeface="Arial"/>
                <a:sym typeface="Arial"/>
              </a:rPr>
              <a:t>Numpy come with its own variable types</a:t>
            </a:r>
            <a:r>
              <a:rPr b="0" i="0" lang="en" sz="1550" u="none" cap="none" strike="noStrike">
                <a:solidFill>
                  <a:srgbClr val="000000"/>
                </a:solidFill>
                <a:highlight>
                  <a:srgbClr val="FFFFFF"/>
                </a:highlight>
                <a:latin typeface="Arial"/>
                <a:ea typeface="Arial"/>
                <a:cs typeface="Arial"/>
                <a:sym typeface="Arial"/>
              </a:rPr>
              <a:t>, </a:t>
            </a:r>
            <a:r>
              <a:rPr b="1" i="0" lang="en" sz="1550" u="none" cap="none" strike="noStrike">
                <a:solidFill>
                  <a:srgbClr val="000000"/>
                </a:solidFill>
                <a:highlight>
                  <a:srgbClr val="FFFFFF"/>
                </a:highlight>
                <a:latin typeface="Arial"/>
                <a:ea typeface="Arial"/>
                <a:cs typeface="Arial"/>
                <a:sym typeface="Arial"/>
              </a:rPr>
              <a:t>extending </a:t>
            </a:r>
            <a:r>
              <a:rPr b="0" i="0" lang="en" sz="1550" u="none" cap="none" strike="noStrike">
                <a:solidFill>
                  <a:srgbClr val="000000"/>
                </a:solidFill>
                <a:highlight>
                  <a:srgbClr val="FFFFFF"/>
                </a:highlight>
                <a:latin typeface="Arial"/>
                <a:ea typeface="Arial"/>
                <a:cs typeface="Arial"/>
                <a:sym typeface="Arial"/>
              </a:rPr>
              <a:t>python’s built in data types.</a:t>
            </a:r>
            <a:endParaRPr b="0" i="0" sz="1550" u="none" cap="none" strike="noStrike">
              <a:solidFill>
                <a:srgbClr val="000000"/>
              </a:solidFill>
              <a:highlight>
                <a:srgbClr val="FFFFFF"/>
              </a:highlight>
              <a:latin typeface="Arial"/>
              <a:ea typeface="Arial"/>
              <a:cs typeface="Arial"/>
              <a:sym typeface="Arial"/>
            </a:endParaRPr>
          </a:p>
          <a:p>
            <a:pPr indent="-327025" lvl="0" marL="457200" marR="0" rtl="0" algn="just">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Numpy introduces a new type of object called </a:t>
            </a:r>
            <a:r>
              <a:rPr b="1" i="0" lang="en" sz="1550" u="none" cap="none" strike="noStrike">
                <a:solidFill>
                  <a:srgbClr val="6AA84F"/>
                </a:solidFill>
                <a:highlight>
                  <a:srgbClr val="FFFFFF"/>
                </a:highlight>
                <a:latin typeface="Arial"/>
                <a:ea typeface="Arial"/>
                <a:cs typeface="Arial"/>
                <a:sym typeface="Arial"/>
              </a:rPr>
              <a:t>array</a:t>
            </a:r>
            <a:r>
              <a:rPr b="0" i="0" lang="en" sz="1550" u="none" cap="none" strike="noStrike">
                <a:solidFill>
                  <a:srgbClr val="000000"/>
                </a:solidFill>
                <a:highlight>
                  <a:srgbClr val="FFFFFF"/>
                </a:highlight>
                <a:latin typeface="Arial"/>
                <a:ea typeface="Arial"/>
                <a:cs typeface="Arial"/>
                <a:sym typeface="Arial"/>
              </a:rPr>
              <a:t>, which can be seen as nested Python lists, </a:t>
            </a:r>
            <a:r>
              <a:rPr b="1" i="0" lang="en" sz="1550" u="none" cap="none" strike="noStrike">
                <a:solidFill>
                  <a:srgbClr val="FF0000"/>
                </a:solidFill>
                <a:highlight>
                  <a:srgbClr val="FFFFFF"/>
                </a:highlight>
                <a:latin typeface="Arial"/>
                <a:ea typeface="Arial"/>
                <a:cs typeface="Arial"/>
                <a:sym typeface="Arial"/>
              </a:rPr>
              <a:t>where all the elements of a list are of the same type</a:t>
            </a:r>
            <a:r>
              <a:rPr b="0" i="0" lang="en" sz="1550" u="none" cap="none" strike="noStrike">
                <a:solidFill>
                  <a:srgbClr val="000000"/>
                </a:solidFill>
                <a:highlight>
                  <a:srgbClr val="FFFFFF"/>
                </a:highlight>
                <a:latin typeface="Arial"/>
                <a:ea typeface="Arial"/>
                <a:cs typeface="Arial"/>
                <a:sym typeface="Arial"/>
              </a:rPr>
              <a:t> (typically numeric since the reason you use Numpy is to do numeric computing)</a:t>
            </a:r>
            <a:endParaRPr b="0" i="0" sz="1550" u="none" cap="none" strike="noStrike">
              <a:solidFill>
                <a:srgbClr val="000000"/>
              </a:solidFill>
              <a:highlight>
                <a:srgbClr val="FFFFFF"/>
              </a:highlight>
              <a:latin typeface="Arial"/>
              <a:ea typeface="Arial"/>
              <a:cs typeface="Arial"/>
              <a:sym typeface="Arial"/>
            </a:endParaRPr>
          </a:p>
          <a:p>
            <a:pPr indent="-327025" lvl="0" marL="457200" marR="0" rtl="0" algn="just">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The elements of an array are </a:t>
            </a:r>
            <a:r>
              <a:rPr b="1" i="0" lang="en" sz="1550" u="none" cap="none" strike="noStrike">
                <a:solidFill>
                  <a:srgbClr val="FF0000"/>
                </a:solidFill>
                <a:highlight>
                  <a:srgbClr val="FFFFFF"/>
                </a:highlight>
                <a:latin typeface="Arial"/>
                <a:ea typeface="Arial"/>
                <a:cs typeface="Arial"/>
                <a:sym typeface="Arial"/>
              </a:rPr>
              <a:t>accessed by index</a:t>
            </a:r>
            <a:r>
              <a:rPr b="0" i="0" lang="en" sz="1550" u="none" cap="none" strike="noStrike">
                <a:solidFill>
                  <a:srgbClr val="000000"/>
                </a:solidFill>
                <a:highlight>
                  <a:srgbClr val="FFFFFF"/>
                </a:highlight>
                <a:latin typeface="Arial"/>
                <a:ea typeface="Arial"/>
                <a:cs typeface="Arial"/>
                <a:sym typeface="Arial"/>
              </a:rPr>
              <a:t> like any Python list.</a:t>
            </a:r>
            <a:endParaRPr b="0" i="0" sz="1550" u="none" cap="none" strike="noStrike">
              <a:solidFill>
                <a:srgbClr val="000000"/>
              </a:solidFill>
              <a:highlight>
                <a:srgbClr val="FFFFFF"/>
              </a:highlight>
              <a:latin typeface="Arial"/>
              <a:ea typeface="Arial"/>
              <a:cs typeface="Arial"/>
              <a:sym typeface="Arial"/>
            </a:endParaRPr>
          </a:p>
          <a:p>
            <a:pPr indent="-327025" lvl="0" marL="457200" marR="0" rtl="0" algn="just">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The </a:t>
            </a:r>
            <a:r>
              <a:rPr b="1" i="0" lang="en" sz="1550" u="none" cap="none" strike="noStrike">
                <a:solidFill>
                  <a:srgbClr val="000000"/>
                </a:solidFill>
                <a:highlight>
                  <a:srgbClr val="FFFFFF"/>
                </a:highlight>
                <a:latin typeface="Arial"/>
                <a:ea typeface="Arial"/>
                <a:cs typeface="Arial"/>
                <a:sym typeface="Arial"/>
              </a:rPr>
              <a:t>size</a:t>
            </a:r>
            <a:r>
              <a:rPr b="0" i="0" lang="en" sz="1550" u="none" cap="none" strike="noStrike">
                <a:solidFill>
                  <a:srgbClr val="000000"/>
                </a:solidFill>
                <a:highlight>
                  <a:srgbClr val="FFFFFF"/>
                </a:highlight>
                <a:latin typeface="Arial"/>
                <a:ea typeface="Arial"/>
                <a:cs typeface="Arial"/>
                <a:sym typeface="Arial"/>
              </a:rPr>
              <a:t> of an array is the total number of elements in every list</a:t>
            </a:r>
            <a:endParaRPr b="0" i="0" sz="1550" u="none" cap="none" strike="noStrike">
              <a:solidFill>
                <a:srgbClr val="000000"/>
              </a:solidFill>
              <a:highlight>
                <a:srgbClr val="FFFFFF"/>
              </a:highlight>
              <a:latin typeface="Arial"/>
              <a:ea typeface="Arial"/>
              <a:cs typeface="Arial"/>
              <a:sym typeface="Arial"/>
            </a:endParaRPr>
          </a:p>
          <a:p>
            <a:pPr indent="-327025" lvl="0" marL="457200" marR="0" rtl="0" algn="just">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The </a:t>
            </a:r>
            <a:r>
              <a:rPr b="1" i="0" lang="en" sz="1550" u="none" cap="none" strike="noStrike">
                <a:solidFill>
                  <a:srgbClr val="000000"/>
                </a:solidFill>
                <a:highlight>
                  <a:srgbClr val="FFFFFF"/>
                </a:highlight>
                <a:latin typeface="Arial"/>
                <a:ea typeface="Arial"/>
                <a:cs typeface="Arial"/>
                <a:sym typeface="Arial"/>
              </a:rPr>
              <a:t>shape</a:t>
            </a:r>
            <a:r>
              <a:rPr b="0" i="0" lang="en" sz="1550" u="none" cap="none" strike="noStrike">
                <a:solidFill>
                  <a:srgbClr val="000000"/>
                </a:solidFill>
                <a:highlight>
                  <a:srgbClr val="FFFFFF"/>
                </a:highlight>
                <a:latin typeface="Arial"/>
                <a:ea typeface="Arial"/>
                <a:cs typeface="Arial"/>
                <a:sym typeface="Arial"/>
              </a:rPr>
              <a:t> of an array is the size of the array along each dimension (e.g. number of rows and number of columns for a two-dimensional array)</a:t>
            </a:r>
            <a:endParaRPr b="0" i="0" sz="1550" u="none" cap="none" strike="noStrike">
              <a:solidFill>
                <a:srgbClr val="000000"/>
              </a:solidFill>
              <a:highlight>
                <a:srgbClr val="FFFFFF"/>
              </a:highlight>
              <a:latin typeface="Arial"/>
              <a:ea typeface="Arial"/>
              <a:cs typeface="Arial"/>
              <a:sym typeface="Arial"/>
            </a:endParaRPr>
          </a:p>
          <a:p>
            <a:pPr indent="0" lvl="0" marL="457200" marR="0" rtl="0" algn="just">
              <a:lnSpc>
                <a:spcPct val="115000"/>
              </a:lnSpc>
              <a:spcBef>
                <a:spcPts val="700"/>
              </a:spcBef>
              <a:spcAft>
                <a:spcPts val="0"/>
              </a:spcAft>
              <a:buClr>
                <a:srgbClr val="000000"/>
              </a:buClr>
              <a:buSzPts val="1550"/>
              <a:buFont typeface="Arial"/>
              <a:buNone/>
            </a:pPr>
            <a:r>
              <a:rPr b="0" i="0" lang="en" sz="1550" u="none" cap="none" strike="noStrike">
                <a:solidFill>
                  <a:srgbClr val="000000"/>
                </a:solidFill>
                <a:highlight>
                  <a:srgbClr val="FFFFFF"/>
                </a:highlight>
                <a:latin typeface="Arial"/>
                <a:ea typeface="Arial"/>
                <a:cs typeface="Arial"/>
                <a:sym typeface="Arial"/>
              </a:rPr>
              <a:t>&gt;&gt;&gt; print(a)</a:t>
            </a:r>
            <a:endParaRPr b="0" i="0" sz="1550" u="none" cap="none" strike="noStrike">
              <a:solidFill>
                <a:srgbClr val="000000"/>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rPr b="0" i="0" lang="en" sz="1550" u="none" cap="none" strike="noStrike">
                <a:solidFill>
                  <a:srgbClr val="000000"/>
                </a:solidFill>
                <a:highlight>
                  <a:srgbClr val="FFFFFF"/>
                </a:highlight>
                <a:latin typeface="Arial"/>
                <a:ea typeface="Arial"/>
                <a:cs typeface="Arial"/>
                <a:sym typeface="Arial"/>
              </a:rPr>
              <a:t>&gt;&gt;&gt; print(a.shape)</a:t>
            </a:r>
            <a:endParaRPr b="0" i="0" sz="1550" u="none" cap="none" strike="noStrike">
              <a:solidFill>
                <a:srgbClr val="000000"/>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rPr b="0" i="0" lang="en" sz="1550" u="none" cap="none" strike="noStrike">
                <a:solidFill>
                  <a:srgbClr val="000000"/>
                </a:solidFill>
                <a:highlight>
                  <a:srgbClr val="FFFFFF"/>
                </a:highlight>
                <a:latin typeface="Arial"/>
                <a:ea typeface="Arial"/>
                <a:cs typeface="Arial"/>
                <a:sym typeface="Arial"/>
              </a:rPr>
              <a:t>&gt;&gt;&gt; print(a.size)</a:t>
            </a:r>
            <a:endParaRPr b="0" i="0" sz="1550" u="none" cap="none" strike="noStrike">
              <a:solidFill>
                <a:srgbClr val="000000"/>
              </a:solidFill>
              <a:highlight>
                <a:srgbClr val="FFFFFF"/>
              </a:highlight>
              <a:latin typeface="Arial"/>
              <a:ea typeface="Arial"/>
              <a:cs typeface="Arial"/>
              <a:sym typeface="Arial"/>
            </a:endParaRPr>
          </a:p>
          <a:p>
            <a:pPr indent="-327025" lvl="0" marL="457200" marR="0" rtl="0" algn="l">
              <a:lnSpc>
                <a:spcPct val="115000"/>
              </a:lnSpc>
              <a:spcBef>
                <a:spcPts val="70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Numpy arrays are </a:t>
            </a:r>
            <a:r>
              <a:rPr b="1" i="0" lang="en" sz="1550" u="none" cap="none" strike="noStrike">
                <a:solidFill>
                  <a:srgbClr val="6AA84F"/>
                </a:solidFill>
                <a:highlight>
                  <a:srgbClr val="FFFFFF"/>
                </a:highlight>
                <a:latin typeface="Arial"/>
                <a:ea typeface="Arial"/>
                <a:cs typeface="Arial"/>
                <a:sym typeface="Arial"/>
              </a:rPr>
              <a:t>mutabl</a:t>
            </a:r>
            <a:r>
              <a:rPr b="1" lang="en" sz="1550">
                <a:solidFill>
                  <a:srgbClr val="6AA84F"/>
                </a:solidFill>
                <a:highlight>
                  <a:srgbClr val="FFFFFF"/>
                </a:highlight>
              </a:rPr>
              <a:t>e,</a:t>
            </a:r>
            <a:r>
              <a:rPr b="1" lang="en" sz="1550">
                <a:solidFill>
                  <a:schemeClr val="dk1"/>
                </a:solidFill>
                <a:highlight>
                  <a:srgbClr val="FFFFFF"/>
                </a:highlight>
              </a:rPr>
              <a:t> </a:t>
            </a:r>
            <a:r>
              <a:rPr lang="en" sz="1550">
                <a:solidFill>
                  <a:schemeClr val="dk1"/>
                </a:solidFill>
                <a:highlight>
                  <a:srgbClr val="FFFFFF"/>
                </a:highlight>
              </a:rPr>
              <a:t>we can modify them.</a:t>
            </a:r>
            <a:endParaRPr i="0" sz="1550" u="none" cap="none" strike="noStrike">
              <a:solidFill>
                <a:schemeClr val="dk1"/>
              </a:solidFill>
              <a:highlight>
                <a:srgbClr val="FFFFFF"/>
              </a:highlight>
            </a:endParaRPr>
          </a:p>
          <a:p>
            <a:pPr indent="-327025" lvl="0" marL="457200" marR="0" rtl="0" algn="l">
              <a:lnSpc>
                <a:spcPct val="115000"/>
              </a:lnSpc>
              <a:spcBef>
                <a:spcPts val="700"/>
              </a:spcBef>
              <a:spcAft>
                <a:spcPts val="0"/>
              </a:spcAft>
              <a:buClr>
                <a:schemeClr val="dk1"/>
              </a:buClr>
              <a:buSzPts val="1550"/>
              <a:buFont typeface="Arial"/>
              <a:buChar char="●"/>
            </a:pPr>
            <a:r>
              <a:rPr b="0" i="0" lang="en" sz="1550" u="none" cap="none" strike="noStrike">
                <a:solidFill>
                  <a:schemeClr val="dk1"/>
                </a:solidFill>
                <a:highlight>
                  <a:srgbClr val="FFFFFF"/>
                </a:highlight>
                <a:latin typeface="Arial"/>
                <a:ea typeface="Arial"/>
                <a:cs typeface="Arial"/>
                <a:sym typeface="Arial"/>
              </a:rPr>
              <a:t>Numpy arrays accept slicing as Python lists</a:t>
            </a:r>
            <a:endParaRPr b="0" i="0" sz="1550" u="none" cap="none" strike="noStrike">
              <a:solidFill>
                <a:schemeClr val="dk1"/>
              </a:solidFill>
              <a:highlight>
                <a:srgbClr val="FFFFFF"/>
              </a:highlight>
              <a:latin typeface="Arial"/>
              <a:ea typeface="Arial"/>
              <a:cs typeface="Arial"/>
              <a:sym typeface="Arial"/>
            </a:endParaRPr>
          </a:p>
          <a:p>
            <a:pPr indent="0" lvl="0" marL="457200" marR="0" rtl="0" algn="l">
              <a:lnSpc>
                <a:spcPct val="115000"/>
              </a:lnSpc>
              <a:spcBef>
                <a:spcPts val="700"/>
              </a:spcBef>
              <a:spcAft>
                <a:spcPts val="0"/>
              </a:spcAft>
              <a:buClr>
                <a:srgbClr val="000000"/>
              </a:buClr>
              <a:buSzPts val="1550"/>
              <a:buFont typeface="Arial"/>
              <a:buNone/>
            </a:pPr>
            <a:r>
              <a:t/>
            </a:r>
            <a:endParaRPr b="1" i="0" sz="1550" u="none" cap="none" strike="noStrike">
              <a:solidFill>
                <a:srgbClr val="2DC5FA"/>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650"/>
              <a:buFont typeface="Arial"/>
              <a:buNone/>
            </a:pPr>
            <a:r>
              <a:t/>
            </a:r>
            <a:endParaRPr b="0" i="0" sz="16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457200" marR="0" rtl="0" algn="just">
              <a:lnSpc>
                <a:spcPct val="100000"/>
              </a:lnSpc>
              <a:spcBef>
                <a:spcPts val="70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p:txBody>
      </p:sp>
      <p:sp>
        <p:nvSpPr>
          <p:cNvPr id="262" name="Google Shape;262;gc8f80b0d32_0_206"/>
          <p:cNvSpPr txBox="1"/>
          <p:nvPr/>
        </p:nvSpPr>
        <p:spPr>
          <a:xfrm>
            <a:off x="649000" y="460500"/>
            <a:ext cx="7755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2DC5FA"/>
                </a:solidFill>
                <a:latin typeface="Roboto"/>
                <a:ea typeface="Roboto"/>
                <a:cs typeface="Roboto"/>
                <a:sym typeface="Roboto"/>
              </a:rPr>
              <a:t>NUMPY ARRAYS</a:t>
            </a:r>
            <a:endParaRPr b="1" sz="1900">
              <a:solidFill>
                <a:srgbClr val="2DC5FA"/>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0" st="0"/>
                                            </p:txEl>
                                          </p:spTgt>
                                        </p:tgtEl>
                                        <p:attrNameLst>
                                          <p:attrName>style.visibility</p:attrName>
                                        </p:attrNameLst>
                                      </p:cBhvr>
                                      <p:to>
                                        <p:strVal val="visible"/>
                                      </p:to>
                                    </p:set>
                                    <p:animEffect filter="fade" transition="in">
                                      <p:cBhvr>
                                        <p:cTn dur="1000"/>
                                        <p:tgtEl>
                                          <p:spTgt spid="2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1" st="1"/>
                                            </p:txEl>
                                          </p:spTgt>
                                        </p:tgtEl>
                                        <p:attrNameLst>
                                          <p:attrName>style.visibility</p:attrName>
                                        </p:attrNameLst>
                                      </p:cBhvr>
                                      <p:to>
                                        <p:strVal val="visible"/>
                                      </p:to>
                                    </p:set>
                                    <p:animEffect filter="fade" transition="in">
                                      <p:cBhvr>
                                        <p:cTn dur="1000"/>
                                        <p:tgtEl>
                                          <p:spTgt spid="2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2" st="2"/>
                                            </p:txEl>
                                          </p:spTgt>
                                        </p:tgtEl>
                                        <p:attrNameLst>
                                          <p:attrName>style.visibility</p:attrName>
                                        </p:attrNameLst>
                                      </p:cBhvr>
                                      <p:to>
                                        <p:strVal val="visible"/>
                                      </p:to>
                                    </p:set>
                                    <p:animEffect filter="fade" transition="in">
                                      <p:cBhvr>
                                        <p:cTn dur="1000"/>
                                        <p:tgtEl>
                                          <p:spTgt spid="2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3" st="3"/>
                                            </p:txEl>
                                          </p:spTgt>
                                        </p:tgtEl>
                                        <p:attrNameLst>
                                          <p:attrName>style.visibility</p:attrName>
                                        </p:attrNameLst>
                                      </p:cBhvr>
                                      <p:to>
                                        <p:strVal val="visible"/>
                                      </p:to>
                                    </p:set>
                                    <p:animEffect filter="fade" transition="in">
                                      <p:cBhvr>
                                        <p:cTn dur="1000"/>
                                        <p:tgtEl>
                                          <p:spTgt spid="2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4" st="4"/>
                                            </p:txEl>
                                          </p:spTgt>
                                        </p:tgtEl>
                                        <p:attrNameLst>
                                          <p:attrName>style.visibility</p:attrName>
                                        </p:attrNameLst>
                                      </p:cBhvr>
                                      <p:to>
                                        <p:strVal val="visible"/>
                                      </p:to>
                                    </p:set>
                                    <p:animEffect filter="fade" transition="in">
                                      <p:cBhvr>
                                        <p:cTn dur="1000"/>
                                        <p:tgtEl>
                                          <p:spTgt spid="26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5" st="5"/>
                                            </p:txEl>
                                          </p:spTgt>
                                        </p:tgtEl>
                                        <p:attrNameLst>
                                          <p:attrName>style.visibility</p:attrName>
                                        </p:attrNameLst>
                                      </p:cBhvr>
                                      <p:to>
                                        <p:strVal val="visible"/>
                                      </p:to>
                                    </p:set>
                                    <p:animEffect filter="fade" transition="in">
                                      <p:cBhvr>
                                        <p:cTn dur="1000"/>
                                        <p:tgtEl>
                                          <p:spTgt spid="26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6" st="6"/>
                                            </p:txEl>
                                          </p:spTgt>
                                        </p:tgtEl>
                                        <p:attrNameLst>
                                          <p:attrName>style.visibility</p:attrName>
                                        </p:attrNameLst>
                                      </p:cBhvr>
                                      <p:to>
                                        <p:strVal val="visible"/>
                                      </p:to>
                                    </p:set>
                                    <p:animEffect filter="fade" transition="in">
                                      <p:cBhvr>
                                        <p:cTn dur="1000"/>
                                        <p:tgtEl>
                                          <p:spTgt spid="26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7" st="7"/>
                                            </p:txEl>
                                          </p:spTgt>
                                        </p:tgtEl>
                                        <p:attrNameLst>
                                          <p:attrName>style.visibility</p:attrName>
                                        </p:attrNameLst>
                                      </p:cBhvr>
                                      <p:to>
                                        <p:strVal val="visible"/>
                                      </p:to>
                                    </p:set>
                                    <p:animEffect filter="fade" transition="in">
                                      <p:cBhvr>
                                        <p:cTn dur="1000"/>
                                        <p:tgtEl>
                                          <p:spTgt spid="26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8" st="8"/>
                                            </p:txEl>
                                          </p:spTgt>
                                        </p:tgtEl>
                                        <p:attrNameLst>
                                          <p:attrName>style.visibility</p:attrName>
                                        </p:attrNameLst>
                                      </p:cBhvr>
                                      <p:to>
                                        <p:strVal val="visible"/>
                                      </p:to>
                                    </p:set>
                                    <p:animEffect filter="fade" transition="in">
                                      <p:cBhvr>
                                        <p:cTn dur="1000"/>
                                        <p:tgtEl>
                                          <p:spTgt spid="26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9" st="9"/>
                                            </p:txEl>
                                          </p:spTgt>
                                        </p:tgtEl>
                                        <p:attrNameLst>
                                          <p:attrName>style.visibility</p:attrName>
                                        </p:attrNameLst>
                                      </p:cBhvr>
                                      <p:to>
                                        <p:strVal val="visible"/>
                                      </p:to>
                                    </p:set>
                                    <p:animEffect filter="fade" transition="in">
                                      <p:cBhvr>
                                        <p:cTn dur="1000"/>
                                        <p:tgtEl>
                                          <p:spTgt spid="26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10" st="10"/>
                                            </p:txEl>
                                          </p:spTgt>
                                        </p:tgtEl>
                                        <p:attrNameLst>
                                          <p:attrName>style.visibility</p:attrName>
                                        </p:attrNameLst>
                                      </p:cBhvr>
                                      <p:to>
                                        <p:strVal val="visible"/>
                                      </p:to>
                                    </p:set>
                                    <p:animEffect filter="fade" transition="in">
                                      <p:cBhvr>
                                        <p:cTn dur="1000"/>
                                        <p:tgtEl>
                                          <p:spTgt spid="26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11" st="11"/>
                                            </p:txEl>
                                          </p:spTgt>
                                        </p:tgtEl>
                                        <p:attrNameLst>
                                          <p:attrName>style.visibility</p:attrName>
                                        </p:attrNameLst>
                                      </p:cBhvr>
                                      <p:to>
                                        <p:strVal val="visible"/>
                                      </p:to>
                                    </p:set>
                                    <p:animEffect filter="fade" transition="in">
                                      <p:cBhvr>
                                        <p:cTn dur="1000"/>
                                        <p:tgtEl>
                                          <p:spTgt spid="261">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12" st="12"/>
                                            </p:txEl>
                                          </p:spTgt>
                                        </p:tgtEl>
                                        <p:attrNameLst>
                                          <p:attrName>style.visibility</p:attrName>
                                        </p:attrNameLst>
                                      </p:cBhvr>
                                      <p:to>
                                        <p:strVal val="visible"/>
                                      </p:to>
                                    </p:set>
                                    <p:animEffect filter="fade" transition="in">
                                      <p:cBhvr>
                                        <p:cTn dur="1000"/>
                                        <p:tgtEl>
                                          <p:spTgt spid="261">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13" st="13"/>
                                            </p:txEl>
                                          </p:spTgt>
                                        </p:tgtEl>
                                        <p:attrNameLst>
                                          <p:attrName>style.visibility</p:attrName>
                                        </p:attrNameLst>
                                      </p:cBhvr>
                                      <p:to>
                                        <p:strVal val="visible"/>
                                      </p:to>
                                    </p:set>
                                    <p:animEffect filter="fade" transition="in">
                                      <p:cBhvr>
                                        <p:cTn dur="1000"/>
                                        <p:tgtEl>
                                          <p:spTgt spid="261">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14" st="14"/>
                                            </p:txEl>
                                          </p:spTgt>
                                        </p:tgtEl>
                                        <p:attrNameLst>
                                          <p:attrName>style.visibility</p:attrName>
                                        </p:attrNameLst>
                                      </p:cBhvr>
                                      <p:to>
                                        <p:strVal val="visible"/>
                                      </p:to>
                                    </p:set>
                                    <p:animEffect filter="fade" transition="in">
                                      <p:cBhvr>
                                        <p:cTn dur="1000"/>
                                        <p:tgtEl>
                                          <p:spTgt spid="261">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15" st="15"/>
                                            </p:txEl>
                                          </p:spTgt>
                                        </p:tgtEl>
                                        <p:attrNameLst>
                                          <p:attrName>style.visibility</p:attrName>
                                        </p:attrNameLst>
                                      </p:cBhvr>
                                      <p:to>
                                        <p:strVal val="visible"/>
                                      </p:to>
                                    </p:set>
                                    <p:animEffect filter="fade" transition="in">
                                      <p:cBhvr>
                                        <p:cTn dur="1000"/>
                                        <p:tgtEl>
                                          <p:spTgt spid="261">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descr="Image" id="267" name="Google Shape;267;gc8f80b0d32_0_216"/>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268" name="Google Shape;268;gc8f80b0d32_0_21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269" name="Google Shape;269;gc8f80b0d32_0_216"/>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b="0" i="0" sz="500" u="none" cap="none" strike="noStrike">
              <a:solidFill>
                <a:srgbClr val="000000"/>
              </a:solidFill>
              <a:latin typeface="Arial"/>
              <a:ea typeface="Arial"/>
              <a:cs typeface="Arial"/>
              <a:sym typeface="Arial"/>
            </a:endParaRPr>
          </a:p>
        </p:txBody>
      </p:sp>
      <p:sp>
        <p:nvSpPr>
          <p:cNvPr id="270" name="Google Shape;270;gc8f80b0d32_0_216"/>
          <p:cNvSpPr txBox="1"/>
          <p:nvPr/>
        </p:nvSpPr>
        <p:spPr>
          <a:xfrm>
            <a:off x="391075" y="1354950"/>
            <a:ext cx="8560500" cy="2845200"/>
          </a:xfrm>
          <a:prstGeom prst="rect">
            <a:avLst/>
          </a:prstGeom>
          <a:noFill/>
          <a:ln>
            <a:noFill/>
          </a:ln>
        </p:spPr>
        <p:txBody>
          <a:bodyPr anchorCtr="0" anchor="t" bIns="19050" lIns="19050" spcFirstLastPara="1" rIns="19050" wrap="square" tIns="19050">
            <a:noAutofit/>
          </a:bodyPr>
          <a:lstStyle/>
          <a:p>
            <a:pPr indent="0" lvl="0" marL="0" marR="0" rtl="0" algn="just">
              <a:lnSpc>
                <a:spcPct val="115000"/>
              </a:lnSpc>
              <a:spcBef>
                <a:spcPts val="0"/>
              </a:spcBef>
              <a:spcAft>
                <a:spcPts val="0"/>
              </a:spcAft>
              <a:buClr>
                <a:srgbClr val="000000"/>
              </a:buClr>
              <a:buSzPts val="1550"/>
              <a:buFont typeface="Arial"/>
              <a:buNone/>
            </a:pPr>
            <a:r>
              <a:t/>
            </a:r>
            <a:endParaRPr b="0" i="0" sz="1550" u="none" cap="none" strike="noStrike">
              <a:solidFill>
                <a:srgbClr val="000000"/>
              </a:solidFill>
              <a:highlight>
                <a:srgbClr val="FFFFFF"/>
              </a:highlight>
              <a:latin typeface="Arial"/>
              <a:ea typeface="Arial"/>
              <a:cs typeface="Arial"/>
              <a:sym typeface="Arial"/>
            </a:endParaRPr>
          </a:p>
          <a:p>
            <a:pPr indent="-327025" lvl="0" marL="457200" marR="0" rtl="0" algn="just">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 First row of array c</a:t>
            </a:r>
            <a:endParaRPr b="0" i="0" sz="1550" u="none" cap="none" strike="noStrike">
              <a:solidFill>
                <a:srgbClr val="000000"/>
              </a:solidFill>
              <a:highlight>
                <a:srgbClr val="FFFFFF"/>
              </a:highlight>
              <a:latin typeface="Arial"/>
              <a:ea typeface="Arial"/>
              <a:cs typeface="Arial"/>
              <a:sym typeface="Arial"/>
            </a:endParaRPr>
          </a:p>
          <a:p>
            <a:pPr indent="0" lvl="0" marL="457200" marR="0" rtl="0" algn="just">
              <a:lnSpc>
                <a:spcPct val="115000"/>
              </a:lnSpc>
              <a:spcBef>
                <a:spcPts val="700"/>
              </a:spcBef>
              <a:spcAft>
                <a:spcPts val="0"/>
              </a:spcAft>
              <a:buClr>
                <a:srgbClr val="000000"/>
              </a:buClr>
              <a:buSzPts val="1550"/>
              <a:buFont typeface="Arial"/>
              <a:buNone/>
            </a:pPr>
            <a:r>
              <a:rPr b="0" i="0" lang="en" sz="1550" u="none" cap="none" strike="noStrike">
                <a:solidFill>
                  <a:srgbClr val="000000"/>
                </a:solidFill>
                <a:highlight>
                  <a:srgbClr val="FFFFFF"/>
                </a:highlight>
                <a:latin typeface="Arial"/>
                <a:ea typeface="Arial"/>
                <a:cs typeface="Arial"/>
                <a:sym typeface="Arial"/>
              </a:rPr>
              <a:t>&gt;&gt;&gt;print(c[0])</a:t>
            </a:r>
            <a:endParaRPr b="0" i="0" sz="1550" u="none" cap="none" strike="noStrike">
              <a:solidFill>
                <a:srgbClr val="000000"/>
              </a:solidFill>
              <a:highlight>
                <a:srgbClr val="FFFFFF"/>
              </a:highlight>
              <a:latin typeface="Arial"/>
              <a:ea typeface="Arial"/>
              <a:cs typeface="Arial"/>
              <a:sym typeface="Arial"/>
            </a:endParaRPr>
          </a:p>
          <a:p>
            <a:pPr indent="-327025" lvl="0" marL="457200" marR="0" rtl="0" algn="just">
              <a:lnSpc>
                <a:spcPct val="115000"/>
              </a:lnSpc>
              <a:spcBef>
                <a:spcPts val="70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 First row, second column</a:t>
            </a:r>
            <a:endParaRPr b="0" i="0" sz="1550" u="none" cap="none" strike="noStrike">
              <a:solidFill>
                <a:srgbClr val="000000"/>
              </a:solidFill>
              <a:highlight>
                <a:srgbClr val="FFFFFF"/>
              </a:highlight>
              <a:latin typeface="Arial"/>
              <a:ea typeface="Arial"/>
              <a:cs typeface="Arial"/>
              <a:sym typeface="Arial"/>
            </a:endParaRPr>
          </a:p>
          <a:p>
            <a:pPr indent="0" lvl="0" marL="457200" marR="0" rtl="0" algn="just">
              <a:lnSpc>
                <a:spcPct val="115000"/>
              </a:lnSpc>
              <a:spcBef>
                <a:spcPts val="700"/>
              </a:spcBef>
              <a:spcAft>
                <a:spcPts val="0"/>
              </a:spcAft>
              <a:buClr>
                <a:srgbClr val="000000"/>
              </a:buClr>
              <a:buSzPts val="1550"/>
              <a:buFont typeface="Arial"/>
              <a:buNone/>
            </a:pPr>
            <a:r>
              <a:rPr b="0" i="0" lang="en" sz="1550" u="none" cap="none" strike="noStrike">
                <a:solidFill>
                  <a:srgbClr val="000000"/>
                </a:solidFill>
                <a:highlight>
                  <a:srgbClr val="FFFFFF"/>
                </a:highlight>
                <a:latin typeface="Arial"/>
                <a:ea typeface="Arial"/>
                <a:cs typeface="Arial"/>
                <a:sym typeface="Arial"/>
              </a:rPr>
              <a:t>&gt;&gt;&gt;print(c[0,1])</a:t>
            </a:r>
            <a:endParaRPr b="0" i="0" sz="1550" u="none" cap="none" strike="noStrike">
              <a:solidFill>
                <a:srgbClr val="000000"/>
              </a:solidFill>
              <a:highlight>
                <a:srgbClr val="FFFFFF"/>
              </a:highlight>
              <a:latin typeface="Arial"/>
              <a:ea typeface="Arial"/>
              <a:cs typeface="Arial"/>
              <a:sym typeface="Arial"/>
            </a:endParaRPr>
          </a:p>
          <a:p>
            <a:pPr indent="-327025" lvl="0" marL="457200" marR="0" rtl="0" algn="just">
              <a:lnSpc>
                <a:spcPct val="115000"/>
              </a:lnSpc>
              <a:spcBef>
                <a:spcPts val="70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 First row, second column, all the sli</a:t>
            </a:r>
            <a:r>
              <a:rPr lang="en" sz="1550">
                <a:highlight>
                  <a:srgbClr val="FFFFFF"/>
                </a:highlight>
              </a:rPr>
              <a:t>ces</a:t>
            </a:r>
            <a:r>
              <a:rPr b="0" i="0" lang="en" sz="1550" u="none" cap="none" strike="noStrike">
                <a:solidFill>
                  <a:srgbClr val="000000"/>
                </a:solidFill>
                <a:highlight>
                  <a:srgbClr val="FFFFFF"/>
                </a:highlight>
                <a:latin typeface="Arial"/>
                <a:ea typeface="Arial"/>
                <a:cs typeface="Arial"/>
                <a:sym typeface="Arial"/>
              </a:rPr>
              <a:t> (:)</a:t>
            </a:r>
            <a:endParaRPr b="0" i="0" sz="1550" u="none" cap="none" strike="noStrike">
              <a:solidFill>
                <a:srgbClr val="000000"/>
              </a:solidFill>
              <a:highlight>
                <a:srgbClr val="FFFFFF"/>
              </a:highlight>
              <a:latin typeface="Arial"/>
              <a:ea typeface="Arial"/>
              <a:cs typeface="Arial"/>
              <a:sym typeface="Arial"/>
            </a:endParaRPr>
          </a:p>
          <a:p>
            <a:pPr indent="0" lvl="0" marL="457200" marR="0" rtl="0" algn="just">
              <a:lnSpc>
                <a:spcPct val="115000"/>
              </a:lnSpc>
              <a:spcBef>
                <a:spcPts val="700"/>
              </a:spcBef>
              <a:spcAft>
                <a:spcPts val="0"/>
              </a:spcAft>
              <a:buClr>
                <a:srgbClr val="000000"/>
              </a:buClr>
              <a:buSzPts val="1550"/>
              <a:buFont typeface="Arial"/>
              <a:buNone/>
            </a:pPr>
            <a:r>
              <a:rPr b="0" i="0" lang="en" sz="1550" u="none" cap="none" strike="noStrike">
                <a:solidFill>
                  <a:srgbClr val="000000"/>
                </a:solidFill>
                <a:highlight>
                  <a:srgbClr val="FFFFFF"/>
                </a:highlight>
                <a:latin typeface="Arial"/>
                <a:ea typeface="Arial"/>
                <a:cs typeface="Arial"/>
                <a:sym typeface="Arial"/>
              </a:rPr>
              <a:t>&gt;&gt;&gt;print(c[0,1,:])</a:t>
            </a:r>
            <a:endParaRPr b="0" i="0" sz="1550" u="none" cap="none" strike="noStrike">
              <a:solidFill>
                <a:srgbClr val="000000"/>
              </a:solidFill>
              <a:highlight>
                <a:srgbClr val="FFFFFF"/>
              </a:highlight>
              <a:latin typeface="Arial"/>
              <a:ea typeface="Arial"/>
              <a:cs typeface="Arial"/>
              <a:sym typeface="Arial"/>
            </a:endParaRPr>
          </a:p>
          <a:p>
            <a:pPr indent="-327025" lvl="0" marL="457200" marR="0" rtl="0" algn="just">
              <a:lnSpc>
                <a:spcPct val="115000"/>
              </a:lnSpc>
              <a:spcBef>
                <a:spcPts val="70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Numpy arrays also accept ranges to access values</a:t>
            </a:r>
            <a:endParaRPr b="0" i="0" sz="1550" u="none" cap="none" strike="noStrike">
              <a:solidFill>
                <a:srgbClr val="000000"/>
              </a:solidFill>
              <a:highlight>
                <a:srgbClr val="FFFFFF"/>
              </a:highlight>
              <a:latin typeface="Arial"/>
              <a:ea typeface="Arial"/>
              <a:cs typeface="Arial"/>
              <a:sym typeface="Arial"/>
            </a:endParaRPr>
          </a:p>
          <a:p>
            <a:pPr indent="0" lvl="0" marL="457200" marR="0" rtl="0" algn="just">
              <a:lnSpc>
                <a:spcPct val="115000"/>
              </a:lnSpc>
              <a:spcBef>
                <a:spcPts val="700"/>
              </a:spcBef>
              <a:spcAft>
                <a:spcPts val="0"/>
              </a:spcAft>
              <a:buClr>
                <a:srgbClr val="000000"/>
              </a:buClr>
              <a:buSzPts val="1550"/>
              <a:buFont typeface="Arial"/>
              <a:buNone/>
            </a:pPr>
            <a:r>
              <a:rPr b="0" i="0" lang="en" sz="1550" u="none" cap="none" strike="noStrike">
                <a:solidFill>
                  <a:srgbClr val="000000"/>
                </a:solidFill>
                <a:highlight>
                  <a:srgbClr val="FFFFFF"/>
                </a:highlight>
                <a:latin typeface="Arial"/>
                <a:ea typeface="Arial"/>
                <a:cs typeface="Arial"/>
                <a:sym typeface="Arial"/>
              </a:rPr>
              <a:t>&gt;&gt;&gt;print(c[0:6,:,0:]</a:t>
            </a:r>
            <a:endParaRPr b="0" i="0" sz="1550" u="none" cap="none" strike="noStrike">
              <a:solidFill>
                <a:srgbClr val="000000"/>
              </a:solidFill>
              <a:highlight>
                <a:srgbClr val="FFFFFF"/>
              </a:highlight>
              <a:latin typeface="Arial"/>
              <a:ea typeface="Arial"/>
              <a:cs typeface="Arial"/>
              <a:sym typeface="Arial"/>
            </a:endParaRPr>
          </a:p>
          <a:p>
            <a:pPr indent="0" lvl="0" marL="457200" marR="0" rtl="0" algn="just">
              <a:lnSpc>
                <a:spcPct val="115000"/>
              </a:lnSpc>
              <a:spcBef>
                <a:spcPts val="700"/>
              </a:spcBef>
              <a:spcAft>
                <a:spcPts val="0"/>
              </a:spcAft>
              <a:buClr>
                <a:srgbClr val="000000"/>
              </a:buClr>
              <a:buSzPts val="1550"/>
              <a:buFont typeface="Arial"/>
              <a:buNone/>
            </a:pPr>
            <a:r>
              <a:t/>
            </a:r>
            <a:endParaRPr b="0" i="0" sz="1550" u="none" cap="none" strike="noStrike">
              <a:solidFill>
                <a:srgbClr val="000000"/>
              </a:solidFill>
              <a:highlight>
                <a:srgbClr val="FFFFFF"/>
              </a:highlight>
              <a:latin typeface="Arial"/>
              <a:ea typeface="Arial"/>
              <a:cs typeface="Arial"/>
              <a:sym typeface="Arial"/>
            </a:endParaRPr>
          </a:p>
          <a:p>
            <a:pPr indent="0" lvl="0" marL="457200" marR="0" rtl="0" algn="just">
              <a:lnSpc>
                <a:spcPct val="115000"/>
              </a:lnSpc>
              <a:spcBef>
                <a:spcPts val="700"/>
              </a:spcBef>
              <a:spcAft>
                <a:spcPts val="0"/>
              </a:spcAft>
              <a:buClr>
                <a:srgbClr val="000000"/>
              </a:buClr>
              <a:buSzPts val="1550"/>
              <a:buFont typeface="Arial"/>
              <a:buNone/>
            </a:pPr>
            <a:r>
              <a:t/>
            </a:r>
            <a:endParaRPr b="1" i="0" sz="1550" u="none" cap="none" strike="noStrike">
              <a:solidFill>
                <a:srgbClr val="2DC5FA"/>
              </a:solidFill>
              <a:highlight>
                <a:srgbClr val="FFFFFF"/>
              </a:highlight>
              <a:latin typeface="Arial"/>
              <a:ea typeface="Arial"/>
              <a:cs typeface="Arial"/>
              <a:sym typeface="Arial"/>
            </a:endParaRPr>
          </a:p>
          <a:p>
            <a:pPr indent="0" lvl="0" marL="457200" marR="0" rtl="0" algn="l">
              <a:lnSpc>
                <a:spcPct val="115000"/>
              </a:lnSpc>
              <a:spcBef>
                <a:spcPts val="700"/>
              </a:spcBef>
              <a:spcAft>
                <a:spcPts val="0"/>
              </a:spcAft>
              <a:buClr>
                <a:srgbClr val="000000"/>
              </a:buClr>
              <a:buSzPts val="1550"/>
              <a:buFont typeface="Arial"/>
              <a:buNone/>
            </a:pPr>
            <a:r>
              <a:t/>
            </a:r>
            <a:endParaRPr b="1" i="0" sz="1550" u="none" cap="none" strike="noStrike">
              <a:solidFill>
                <a:srgbClr val="2DC5FA"/>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650"/>
              <a:buFont typeface="Arial"/>
              <a:buNone/>
            </a:pPr>
            <a:r>
              <a:t/>
            </a:r>
            <a:endParaRPr b="0" i="0" sz="16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457200" marR="0" rtl="0" algn="just">
              <a:lnSpc>
                <a:spcPct val="100000"/>
              </a:lnSpc>
              <a:spcBef>
                <a:spcPts val="70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p:txBody>
      </p:sp>
      <p:pic>
        <p:nvPicPr>
          <p:cNvPr id="271" name="Google Shape;271;gc8f80b0d32_0_216"/>
          <p:cNvPicPr preferRelativeResize="0"/>
          <p:nvPr/>
        </p:nvPicPr>
        <p:blipFill rotWithShape="1">
          <a:blip r:embed="rId4">
            <a:alphaModFix/>
          </a:blip>
          <a:srcRect b="0" l="0" r="0" t="0"/>
          <a:stretch/>
        </p:blipFill>
        <p:spPr>
          <a:xfrm>
            <a:off x="5235525" y="1179425"/>
            <a:ext cx="3069300" cy="2301975"/>
          </a:xfrm>
          <a:prstGeom prst="rect">
            <a:avLst/>
          </a:prstGeom>
          <a:noFill/>
          <a:ln>
            <a:noFill/>
          </a:ln>
        </p:spPr>
      </p:pic>
      <p:cxnSp>
        <p:nvCxnSpPr>
          <p:cNvPr id="272" name="Google Shape;272;gc8f80b0d32_0_216"/>
          <p:cNvCxnSpPr/>
          <p:nvPr/>
        </p:nvCxnSpPr>
        <p:spPr>
          <a:xfrm flipH="1" rot="10800000">
            <a:off x="6281000" y="1703975"/>
            <a:ext cx="1780500" cy="457500"/>
          </a:xfrm>
          <a:prstGeom prst="straightConnector1">
            <a:avLst/>
          </a:prstGeom>
          <a:noFill/>
          <a:ln cap="flat" cmpd="sng" w="28575">
            <a:solidFill>
              <a:schemeClr val="dk2"/>
            </a:solidFill>
            <a:prstDash val="solid"/>
            <a:round/>
            <a:headEnd len="sm" w="sm" type="none"/>
            <a:tailEnd len="med" w="med" type="triangle"/>
          </a:ln>
        </p:spPr>
      </p:cxnSp>
      <p:cxnSp>
        <p:nvCxnSpPr>
          <p:cNvPr id="273" name="Google Shape;273;gc8f80b0d32_0_216"/>
          <p:cNvCxnSpPr/>
          <p:nvPr/>
        </p:nvCxnSpPr>
        <p:spPr>
          <a:xfrm>
            <a:off x="6866147" y="1745400"/>
            <a:ext cx="20700" cy="1726800"/>
          </a:xfrm>
          <a:prstGeom prst="straightConnector1">
            <a:avLst/>
          </a:prstGeom>
          <a:noFill/>
          <a:ln cap="flat" cmpd="sng" w="28575">
            <a:solidFill>
              <a:schemeClr val="dk2"/>
            </a:solidFill>
            <a:prstDash val="solid"/>
            <a:round/>
            <a:headEnd len="sm" w="sm" type="none"/>
            <a:tailEnd len="med" w="med" type="triangle"/>
          </a:ln>
        </p:spPr>
      </p:cxnSp>
      <p:sp>
        <p:nvSpPr>
          <p:cNvPr id="274" name="Google Shape;274;gc8f80b0d32_0_216"/>
          <p:cNvSpPr txBox="1"/>
          <p:nvPr/>
        </p:nvSpPr>
        <p:spPr>
          <a:xfrm>
            <a:off x="8123275" y="1457325"/>
            <a:ext cx="432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0</a:t>
            </a:r>
            <a:endParaRPr b="0" i="0" sz="1400" u="none" cap="none" strike="noStrike">
              <a:solidFill>
                <a:srgbClr val="000000"/>
              </a:solidFill>
              <a:latin typeface="Roboto"/>
              <a:ea typeface="Roboto"/>
              <a:cs typeface="Roboto"/>
              <a:sym typeface="Roboto"/>
            </a:endParaRPr>
          </a:p>
        </p:txBody>
      </p:sp>
      <p:sp>
        <p:nvSpPr>
          <p:cNvPr id="275" name="Google Shape;275;gc8f80b0d32_0_216"/>
          <p:cNvSpPr txBox="1"/>
          <p:nvPr/>
        </p:nvSpPr>
        <p:spPr>
          <a:xfrm>
            <a:off x="6827875" y="3590925"/>
            <a:ext cx="432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1</a:t>
            </a:r>
            <a:endParaRPr b="0" i="0" sz="1400" u="none" cap="none" strike="noStrike">
              <a:solidFill>
                <a:srgbClr val="000000"/>
              </a:solidFill>
              <a:latin typeface="Roboto"/>
              <a:ea typeface="Roboto"/>
              <a:cs typeface="Roboto"/>
              <a:sym typeface="Roboto"/>
            </a:endParaRPr>
          </a:p>
        </p:txBody>
      </p:sp>
      <p:cxnSp>
        <p:nvCxnSpPr>
          <p:cNvPr id="276" name="Google Shape;276;gc8f80b0d32_0_216"/>
          <p:cNvCxnSpPr/>
          <p:nvPr/>
        </p:nvCxnSpPr>
        <p:spPr>
          <a:xfrm rot="10800000">
            <a:off x="5996650" y="1308475"/>
            <a:ext cx="927300" cy="543900"/>
          </a:xfrm>
          <a:prstGeom prst="straightConnector1">
            <a:avLst/>
          </a:prstGeom>
          <a:noFill/>
          <a:ln cap="flat" cmpd="sng" w="28575">
            <a:solidFill>
              <a:schemeClr val="dk2"/>
            </a:solidFill>
            <a:prstDash val="solid"/>
            <a:round/>
            <a:headEnd len="sm" w="sm" type="none"/>
            <a:tailEnd len="med" w="med" type="triangle"/>
          </a:ln>
        </p:spPr>
      </p:cxnSp>
      <p:sp>
        <p:nvSpPr>
          <p:cNvPr id="277" name="Google Shape;277;gc8f80b0d32_0_216"/>
          <p:cNvSpPr txBox="1"/>
          <p:nvPr/>
        </p:nvSpPr>
        <p:spPr>
          <a:xfrm>
            <a:off x="649000" y="460500"/>
            <a:ext cx="7755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2DC5FA"/>
                </a:solidFill>
                <a:latin typeface="Roboto"/>
                <a:ea typeface="Roboto"/>
                <a:cs typeface="Roboto"/>
                <a:sym typeface="Roboto"/>
              </a:rPr>
              <a:t>NUMPY ARRAYS, EXTRACTING DATA</a:t>
            </a:r>
            <a:endParaRPr b="1" sz="1900">
              <a:solidFill>
                <a:srgbClr val="2DC5FA"/>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descr="Image" id="282" name="Google Shape;282;gc8f80b0d32_0_233"/>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283" name="Google Shape;283;gc8f80b0d32_0_23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284" name="Google Shape;284;gc8f80b0d32_0_233"/>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b="0" i="0" sz="500" u="none" cap="none" strike="noStrike">
              <a:solidFill>
                <a:srgbClr val="000000"/>
              </a:solidFill>
              <a:latin typeface="Arial"/>
              <a:ea typeface="Arial"/>
              <a:cs typeface="Arial"/>
              <a:sym typeface="Arial"/>
            </a:endParaRPr>
          </a:p>
        </p:txBody>
      </p:sp>
      <p:sp>
        <p:nvSpPr>
          <p:cNvPr id="285" name="Google Shape;285;gc8f80b0d32_0_233"/>
          <p:cNvSpPr txBox="1"/>
          <p:nvPr/>
        </p:nvSpPr>
        <p:spPr>
          <a:xfrm>
            <a:off x="391075" y="1354950"/>
            <a:ext cx="8560500" cy="2845200"/>
          </a:xfrm>
          <a:prstGeom prst="rect">
            <a:avLst/>
          </a:prstGeom>
          <a:noFill/>
          <a:ln>
            <a:noFill/>
          </a:ln>
        </p:spPr>
        <p:txBody>
          <a:bodyPr anchorCtr="0" anchor="t" bIns="19050" lIns="19050" spcFirstLastPara="1" rIns="19050" wrap="square" tIns="19050">
            <a:noAutofit/>
          </a:bodyPr>
          <a:lstStyle/>
          <a:p>
            <a:pPr indent="-327025" lvl="0" marL="457200" marR="0" rtl="0" algn="just">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Python lists are super flexible as they can contain elements of different types: (int, str, lists, tupples, dictionaries,...etc)</a:t>
            </a:r>
            <a:endParaRPr b="0" i="0" sz="1550" u="none" cap="none" strike="noStrike">
              <a:solidFill>
                <a:srgbClr val="000000"/>
              </a:solidFill>
              <a:highlight>
                <a:srgbClr val="FFFFFF"/>
              </a:highlight>
              <a:latin typeface="Arial"/>
              <a:ea typeface="Arial"/>
              <a:cs typeface="Arial"/>
              <a:sym typeface="Arial"/>
            </a:endParaRPr>
          </a:p>
          <a:p>
            <a:pPr indent="-327025" lvl="0" marL="457200" marR="0" rtl="0" algn="just">
              <a:lnSpc>
                <a:spcPct val="115000"/>
              </a:lnSpc>
              <a:spcBef>
                <a:spcPts val="70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However, to allow this, each item in a Python list must contain</a:t>
            </a:r>
            <a:r>
              <a:rPr lang="en" sz="1550">
                <a:highlight>
                  <a:srgbClr val="FFFFFF"/>
                </a:highlight>
              </a:rPr>
              <a:t>:</a:t>
            </a:r>
            <a:r>
              <a:rPr b="0" i="0" lang="en" sz="1550" u="none" cap="none" strike="noStrike">
                <a:solidFill>
                  <a:srgbClr val="000000"/>
                </a:solidFill>
                <a:highlight>
                  <a:srgbClr val="FFFFFF"/>
                </a:highlight>
                <a:latin typeface="Arial"/>
                <a:ea typeface="Arial"/>
                <a:cs typeface="Arial"/>
                <a:sym typeface="Arial"/>
              </a:rPr>
              <a:t> </a:t>
            </a:r>
            <a:endParaRPr b="0" i="0" sz="1550" u="none" cap="none" strike="noStrike">
              <a:solidFill>
                <a:srgbClr val="000000"/>
              </a:solidFill>
              <a:highlight>
                <a:srgbClr val="FFFFFF"/>
              </a:highlight>
              <a:latin typeface="Arial"/>
              <a:ea typeface="Arial"/>
              <a:cs typeface="Arial"/>
              <a:sym typeface="Arial"/>
            </a:endParaRPr>
          </a:p>
          <a:p>
            <a:pPr indent="-327025" lvl="1" marL="914400" marR="0" rtl="0" algn="just">
              <a:lnSpc>
                <a:spcPct val="115000"/>
              </a:lnSpc>
              <a:spcBef>
                <a:spcPts val="700"/>
              </a:spcBef>
              <a:spcAft>
                <a:spcPts val="0"/>
              </a:spcAft>
              <a:buClr>
                <a:srgbClr val="000000"/>
              </a:buClr>
              <a:buSzPts val="1550"/>
              <a:buFont typeface="Arial"/>
              <a:buChar char="○"/>
            </a:pPr>
            <a:r>
              <a:rPr lang="en" sz="1550">
                <a:highlight>
                  <a:srgbClr val="FFFFFF"/>
                </a:highlight>
              </a:rPr>
              <a:t>Memory location</a:t>
            </a:r>
            <a:endParaRPr sz="1550">
              <a:highlight>
                <a:srgbClr val="FFFFFF"/>
              </a:highlight>
            </a:endParaRPr>
          </a:p>
          <a:p>
            <a:pPr indent="-327025" lvl="1" marL="914400" marR="0" rtl="0" algn="just">
              <a:lnSpc>
                <a:spcPct val="115000"/>
              </a:lnSpc>
              <a:spcBef>
                <a:spcPts val="700"/>
              </a:spcBef>
              <a:spcAft>
                <a:spcPts val="0"/>
              </a:spcAft>
              <a:buClr>
                <a:srgbClr val="000000"/>
              </a:buClr>
              <a:buSzPts val="1550"/>
              <a:buFont typeface="Arial"/>
              <a:buChar char="○"/>
            </a:pPr>
            <a:r>
              <a:rPr lang="en" sz="1550">
                <a:highlight>
                  <a:srgbClr val="FFFFFF"/>
                </a:highlight>
              </a:rPr>
              <a:t>Element type</a:t>
            </a:r>
            <a:endParaRPr sz="1550">
              <a:highlight>
                <a:srgbClr val="FFFFFF"/>
              </a:highlight>
            </a:endParaRPr>
          </a:p>
          <a:p>
            <a:pPr indent="-327025" lvl="1" marL="914400" marR="0" rtl="0" algn="just">
              <a:lnSpc>
                <a:spcPct val="115000"/>
              </a:lnSpc>
              <a:spcBef>
                <a:spcPts val="700"/>
              </a:spcBef>
              <a:spcAft>
                <a:spcPts val="0"/>
              </a:spcAft>
              <a:buSzPts val="1550"/>
              <a:buChar char="○"/>
            </a:pPr>
            <a:r>
              <a:rPr lang="en" sz="1550">
                <a:highlight>
                  <a:srgbClr val="FFFFFF"/>
                </a:highlight>
              </a:rPr>
              <a:t>Memory location of the next list elment</a:t>
            </a:r>
            <a:endParaRPr b="0" i="0" sz="1550" u="none" cap="none" strike="noStrike">
              <a:solidFill>
                <a:srgbClr val="000000"/>
              </a:solidFill>
              <a:highlight>
                <a:srgbClr val="FFFFFF"/>
              </a:highlight>
              <a:latin typeface="Arial"/>
              <a:ea typeface="Arial"/>
              <a:cs typeface="Arial"/>
              <a:sym typeface="Arial"/>
            </a:endParaRPr>
          </a:p>
          <a:p>
            <a:pPr indent="-327025" lvl="0" marL="457200" marR="0" rtl="0" algn="just">
              <a:lnSpc>
                <a:spcPct val="115000"/>
              </a:lnSpc>
              <a:spcBef>
                <a:spcPts val="70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If all variables are of the same type, much of this information</a:t>
            </a:r>
            <a:r>
              <a:rPr lang="en" sz="1550">
                <a:highlight>
                  <a:srgbClr val="FFFFFF"/>
                </a:highlight>
              </a:rPr>
              <a:t> not needed</a:t>
            </a:r>
            <a:r>
              <a:rPr b="0" i="0" lang="en" sz="1550" u="none" cap="none" strike="noStrike">
                <a:solidFill>
                  <a:srgbClr val="000000"/>
                </a:solidFill>
                <a:highlight>
                  <a:srgbClr val="FFFFFF"/>
                </a:highlight>
                <a:latin typeface="Arial"/>
                <a:ea typeface="Arial"/>
                <a:cs typeface="Arial"/>
                <a:sym typeface="Arial"/>
              </a:rPr>
              <a:t>: it’s more efficient to store data in a numpy fixed-type array.</a:t>
            </a:r>
            <a:endParaRPr b="0" i="0" sz="1550" u="none" cap="none" strike="noStrike">
              <a:solidFill>
                <a:srgbClr val="000000"/>
              </a:solidFill>
              <a:highlight>
                <a:srgbClr val="FFFFFF"/>
              </a:highlight>
              <a:latin typeface="Arial"/>
              <a:ea typeface="Arial"/>
              <a:cs typeface="Arial"/>
              <a:sym typeface="Arial"/>
            </a:endParaRPr>
          </a:p>
          <a:p>
            <a:pPr indent="-327025" lvl="0" marL="457200" marR="0" rtl="0" algn="just">
              <a:lnSpc>
                <a:spcPct val="115000"/>
              </a:lnSpc>
              <a:spcBef>
                <a:spcPts val="70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If you need to store heterogeneous variables use Python lists, otherwise use numpy arrays.</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t/>
            </a:r>
            <a:endParaRPr b="1" i="0" sz="1550" u="none" cap="none" strike="noStrike">
              <a:solidFill>
                <a:srgbClr val="2DC5FA"/>
              </a:solidFill>
              <a:highlight>
                <a:srgbClr val="FFFFFF"/>
              </a:highlight>
              <a:latin typeface="Arial"/>
              <a:ea typeface="Arial"/>
              <a:cs typeface="Arial"/>
              <a:sym typeface="Arial"/>
            </a:endParaRPr>
          </a:p>
          <a:p>
            <a:pPr indent="0" lvl="0" marL="457200" marR="0" rtl="0" algn="l">
              <a:lnSpc>
                <a:spcPct val="115000"/>
              </a:lnSpc>
              <a:spcBef>
                <a:spcPts val="700"/>
              </a:spcBef>
              <a:spcAft>
                <a:spcPts val="0"/>
              </a:spcAft>
              <a:buClr>
                <a:srgbClr val="000000"/>
              </a:buClr>
              <a:buSzPts val="1550"/>
              <a:buFont typeface="Arial"/>
              <a:buNone/>
            </a:pPr>
            <a:r>
              <a:t/>
            </a:r>
            <a:endParaRPr b="1" i="0" sz="1550" u="none" cap="none" strike="noStrike">
              <a:solidFill>
                <a:srgbClr val="2DC5FA"/>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650"/>
              <a:buFont typeface="Arial"/>
              <a:buNone/>
            </a:pPr>
            <a:r>
              <a:t/>
            </a:r>
            <a:endParaRPr b="0" i="0" sz="16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457200" marR="0" rtl="0" algn="just">
              <a:lnSpc>
                <a:spcPct val="100000"/>
              </a:lnSpc>
              <a:spcBef>
                <a:spcPts val="70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p:txBody>
      </p:sp>
      <p:sp>
        <p:nvSpPr>
          <p:cNvPr id="286" name="Google Shape;286;gc8f80b0d32_0_233"/>
          <p:cNvSpPr txBox="1"/>
          <p:nvPr/>
        </p:nvSpPr>
        <p:spPr>
          <a:xfrm>
            <a:off x="649000" y="460500"/>
            <a:ext cx="7755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2DC5FA"/>
                </a:solidFill>
                <a:latin typeface="Roboto"/>
                <a:ea typeface="Roboto"/>
                <a:cs typeface="Roboto"/>
                <a:sym typeface="Roboto"/>
              </a:rPr>
              <a:t>NUMPY ARRAYS ARE MORE EFFICIENT THAN PYTHON LISTS</a:t>
            </a:r>
            <a:endParaRPr b="1" sz="1900">
              <a:solidFill>
                <a:srgbClr val="2DC5FA"/>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descr="Image" id="291" name="Google Shape;291;gc8f80b0d32_0_243"/>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292" name="Google Shape;292;gc8f80b0d32_0_24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293" name="Google Shape;293;gc8f80b0d32_0_243"/>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b="0" i="0" sz="500" u="none" cap="none" strike="noStrike">
              <a:solidFill>
                <a:srgbClr val="000000"/>
              </a:solidFill>
              <a:latin typeface="Arial"/>
              <a:ea typeface="Arial"/>
              <a:cs typeface="Arial"/>
              <a:sym typeface="Arial"/>
            </a:endParaRPr>
          </a:p>
        </p:txBody>
      </p:sp>
      <p:sp>
        <p:nvSpPr>
          <p:cNvPr id="294" name="Google Shape;294;gc8f80b0d32_0_243"/>
          <p:cNvSpPr txBox="1"/>
          <p:nvPr/>
        </p:nvSpPr>
        <p:spPr>
          <a:xfrm>
            <a:off x="391075" y="1354950"/>
            <a:ext cx="8560500" cy="2845200"/>
          </a:xfrm>
          <a:prstGeom prst="rect">
            <a:avLst/>
          </a:prstGeom>
          <a:noFill/>
          <a:ln>
            <a:noFill/>
          </a:ln>
        </p:spPr>
        <p:txBody>
          <a:bodyPr anchorCtr="0" anchor="t" bIns="19050" lIns="19050" spcFirstLastPara="1" rIns="19050" wrap="square" tIns="19050">
            <a:noAutofit/>
          </a:bodyPr>
          <a:lstStyle/>
          <a:p>
            <a:pPr indent="-327025" lvl="0" marL="457200" marR="0" rtl="0" algn="just">
              <a:lnSpc>
                <a:spcPct val="115000"/>
              </a:lnSpc>
              <a:spcBef>
                <a:spcPts val="0"/>
              </a:spcBef>
              <a:spcAft>
                <a:spcPts val="0"/>
              </a:spcAft>
              <a:buClr>
                <a:srgbClr val="000000"/>
              </a:buClr>
              <a:buSzPts val="1550"/>
              <a:buFont typeface="Arial"/>
              <a:buChar char="●"/>
            </a:pPr>
            <a:r>
              <a:rPr b="0" i="0" lang="en" sz="1550" u="none" cap="none" strike="noStrike">
                <a:solidFill>
                  <a:srgbClr val="000000"/>
                </a:solidFill>
                <a:highlight>
                  <a:srgbClr val="FFFFFF"/>
                </a:highlight>
                <a:latin typeface="Arial"/>
                <a:ea typeface="Arial"/>
                <a:cs typeface="Arial"/>
                <a:sym typeface="Arial"/>
              </a:rPr>
              <a:t>We can cast python lists into numpy arrays as long as all the elements of the list are of the same type. Otherwise numpy will try to cast all the elements to the same type if he can.</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rPr b="0" i="0" lang="en" sz="1550" u="none" cap="none" strike="noStrike">
                <a:solidFill>
                  <a:srgbClr val="000000"/>
                </a:solidFill>
                <a:highlight>
                  <a:srgbClr val="FFFFFF"/>
                </a:highlight>
                <a:latin typeface="Arial"/>
                <a:ea typeface="Arial"/>
                <a:cs typeface="Arial"/>
                <a:sym typeface="Arial"/>
              </a:rPr>
              <a:t>lst_lst = [[1,2,3],[4,5,6],[7,8,9]]</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rPr b="0" i="0" lang="en" sz="1550" u="none" cap="none" strike="noStrike">
                <a:solidFill>
                  <a:srgbClr val="000000"/>
                </a:solidFill>
                <a:highlight>
                  <a:srgbClr val="FFFFFF"/>
                </a:highlight>
                <a:latin typeface="Arial"/>
                <a:ea typeface="Arial"/>
                <a:cs typeface="Arial"/>
                <a:sym typeface="Arial"/>
              </a:rPr>
              <a:t>d = np.array(lst_lst)</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rPr b="0" i="0" lang="en" sz="1550" u="none" cap="none" strike="noStrike">
                <a:solidFill>
                  <a:srgbClr val="000000"/>
                </a:solidFill>
                <a:highlight>
                  <a:srgbClr val="FFFFFF"/>
                </a:highlight>
                <a:latin typeface="Arial"/>
                <a:ea typeface="Arial"/>
                <a:cs typeface="Arial"/>
                <a:sym typeface="Arial"/>
              </a:rPr>
              <a:t>print(d)</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rPr b="0" i="0" lang="en" sz="1550" u="none" cap="none" strike="noStrike">
                <a:solidFill>
                  <a:srgbClr val="000000"/>
                </a:solidFill>
                <a:highlight>
                  <a:srgbClr val="FFFFFF"/>
                </a:highlight>
                <a:latin typeface="Arial"/>
                <a:ea typeface="Arial"/>
                <a:cs typeface="Arial"/>
                <a:sym typeface="Arial"/>
              </a:rPr>
              <a:t>[[1 2 3] [4 5 6] [7 8 9]]</a:t>
            </a:r>
            <a:endParaRPr b="0" i="0" sz="1550" u="none" cap="none" strike="noStrike">
              <a:solidFill>
                <a:srgbClr val="000000"/>
              </a:solidFill>
              <a:highlight>
                <a:srgbClr val="FFFFFF"/>
              </a:highlight>
              <a:latin typeface="Arial"/>
              <a:ea typeface="Arial"/>
              <a:cs typeface="Arial"/>
              <a:sym typeface="Arial"/>
            </a:endParaRPr>
          </a:p>
          <a:p>
            <a:pPr indent="0" lvl="0" marL="457200" marR="0" rtl="0" algn="just">
              <a:lnSpc>
                <a:spcPct val="115000"/>
              </a:lnSpc>
              <a:spcBef>
                <a:spcPts val="700"/>
              </a:spcBef>
              <a:spcAft>
                <a:spcPts val="0"/>
              </a:spcAft>
              <a:buClr>
                <a:srgbClr val="000000"/>
              </a:buClr>
              <a:buSzPts val="1550"/>
              <a:buFont typeface="Arial"/>
              <a:buNone/>
            </a:pPr>
            <a:r>
              <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rPr b="0" i="0" lang="en" sz="1550" u="none" cap="none" strike="noStrike">
                <a:solidFill>
                  <a:srgbClr val="000000"/>
                </a:solidFill>
                <a:highlight>
                  <a:srgbClr val="FFFFFF"/>
                </a:highlight>
                <a:latin typeface="Arial"/>
                <a:ea typeface="Arial"/>
                <a:cs typeface="Arial"/>
                <a:sym typeface="Arial"/>
              </a:rPr>
              <a:t>How can I access value 5?</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t/>
            </a:r>
            <a:endParaRPr b="1" i="0" sz="1550" u="none" cap="none" strike="noStrike">
              <a:solidFill>
                <a:srgbClr val="2DC5FA"/>
              </a:solidFill>
              <a:highlight>
                <a:srgbClr val="FFFFFF"/>
              </a:highlight>
              <a:latin typeface="Arial"/>
              <a:ea typeface="Arial"/>
              <a:cs typeface="Arial"/>
              <a:sym typeface="Arial"/>
            </a:endParaRPr>
          </a:p>
          <a:p>
            <a:pPr indent="0" lvl="0" marL="457200" marR="0" rtl="0" algn="l">
              <a:lnSpc>
                <a:spcPct val="115000"/>
              </a:lnSpc>
              <a:spcBef>
                <a:spcPts val="700"/>
              </a:spcBef>
              <a:spcAft>
                <a:spcPts val="0"/>
              </a:spcAft>
              <a:buClr>
                <a:srgbClr val="000000"/>
              </a:buClr>
              <a:buSzPts val="1550"/>
              <a:buFont typeface="Arial"/>
              <a:buNone/>
            </a:pPr>
            <a:r>
              <a:t/>
            </a:r>
            <a:endParaRPr b="1" i="0" sz="1550" u="none" cap="none" strike="noStrike">
              <a:solidFill>
                <a:srgbClr val="2DC5FA"/>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650"/>
              <a:buFont typeface="Arial"/>
              <a:buNone/>
            </a:pPr>
            <a:r>
              <a:t/>
            </a:r>
            <a:endParaRPr b="0" i="0" sz="16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457200" marR="0" rtl="0" algn="just">
              <a:lnSpc>
                <a:spcPct val="100000"/>
              </a:lnSpc>
              <a:spcBef>
                <a:spcPts val="70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p:txBody>
      </p:sp>
      <p:sp>
        <p:nvSpPr>
          <p:cNvPr id="295" name="Google Shape;295;gc8f80b0d32_0_243"/>
          <p:cNvSpPr txBox="1"/>
          <p:nvPr/>
        </p:nvSpPr>
        <p:spPr>
          <a:xfrm>
            <a:off x="649000" y="460500"/>
            <a:ext cx="7755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2DC5FA"/>
                </a:solidFill>
                <a:latin typeface="Roboto"/>
                <a:ea typeface="Roboto"/>
                <a:cs typeface="Roboto"/>
                <a:sym typeface="Roboto"/>
              </a:rPr>
              <a:t>CASTING PYTHON LISTS AS NUMPY ARRAYS </a:t>
            </a:r>
            <a:endParaRPr b="1" sz="1900">
              <a:solidFill>
                <a:srgbClr val="2DC5FA"/>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descr="Image" id="300" name="Google Shape;300;gc8f80b0d32_0_253"/>
          <p:cNvPicPr preferRelativeResize="0"/>
          <p:nvPr/>
        </p:nvPicPr>
        <p:blipFill rotWithShape="1">
          <a:blip r:embed="rId3">
            <a:alphaModFix/>
          </a:blip>
          <a:srcRect b="0" l="0" r="0" t="0"/>
          <a:stretch/>
        </p:blipFill>
        <p:spPr>
          <a:xfrm>
            <a:off x="-1243012" y="3481388"/>
            <a:ext cx="3448050" cy="3714750"/>
          </a:xfrm>
          <a:prstGeom prst="rect">
            <a:avLst/>
          </a:prstGeom>
          <a:noFill/>
          <a:ln>
            <a:noFill/>
          </a:ln>
        </p:spPr>
      </p:pic>
      <p:pic>
        <p:nvPicPr>
          <p:cNvPr descr="Image" id="301" name="Google Shape;301;gc8f80b0d32_0_25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302" name="Google Shape;302;gc8f80b0d32_0_253"/>
          <p:cNvSpPr txBox="1"/>
          <p:nvPr/>
        </p:nvSpPr>
        <p:spPr>
          <a:xfrm>
            <a:off x="4474083" y="4764881"/>
            <a:ext cx="195900" cy="1572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00</a:t>
            </a:r>
            <a:endParaRPr b="0" i="0" sz="500" u="none" cap="none" strike="noStrike">
              <a:solidFill>
                <a:srgbClr val="000000"/>
              </a:solidFill>
              <a:latin typeface="Arial"/>
              <a:ea typeface="Arial"/>
              <a:cs typeface="Arial"/>
              <a:sym typeface="Arial"/>
            </a:endParaRPr>
          </a:p>
        </p:txBody>
      </p:sp>
      <p:sp>
        <p:nvSpPr>
          <p:cNvPr id="303" name="Google Shape;303;gc8f80b0d32_0_253"/>
          <p:cNvSpPr txBox="1"/>
          <p:nvPr/>
        </p:nvSpPr>
        <p:spPr>
          <a:xfrm>
            <a:off x="391075" y="1354950"/>
            <a:ext cx="8560500" cy="2845200"/>
          </a:xfrm>
          <a:prstGeom prst="rect">
            <a:avLst/>
          </a:prstGeom>
          <a:noFill/>
          <a:ln>
            <a:noFill/>
          </a:ln>
        </p:spPr>
        <p:txBody>
          <a:bodyPr anchorCtr="0" anchor="t" bIns="19050" lIns="19050" spcFirstLastPara="1" rIns="19050" wrap="square" tIns="19050">
            <a:noAutofit/>
          </a:bodyPr>
          <a:lstStyle/>
          <a:p>
            <a:pPr indent="0" lvl="0" marL="0" marR="0" rtl="0" algn="just">
              <a:lnSpc>
                <a:spcPct val="115000"/>
              </a:lnSpc>
              <a:spcBef>
                <a:spcPts val="0"/>
              </a:spcBef>
              <a:spcAft>
                <a:spcPts val="0"/>
              </a:spcAft>
              <a:buClr>
                <a:schemeClr val="dk1"/>
              </a:buClr>
              <a:buSzPts val="1100"/>
              <a:buFont typeface="Arial"/>
              <a:buNone/>
            </a:pPr>
            <a:r>
              <a:rPr b="0" i="0" lang="en" sz="1550" u="none" cap="none" strike="noStrike">
                <a:solidFill>
                  <a:srgbClr val="000000"/>
                </a:solidFill>
                <a:highlight>
                  <a:srgbClr val="FFFFFF"/>
                </a:highlight>
                <a:latin typeface="Arial"/>
                <a:ea typeface="Arial"/>
                <a:cs typeface="Arial"/>
                <a:sym typeface="Arial"/>
              </a:rPr>
              <a:t># Sum of all elements in array a</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chemeClr val="dk1"/>
              </a:buClr>
              <a:buSzPts val="1100"/>
              <a:buFont typeface="Arial"/>
              <a:buNone/>
            </a:pPr>
            <a:r>
              <a:rPr b="0" i="0" lang="en" sz="1550" u="none" cap="none" strike="noStrike">
                <a:solidFill>
                  <a:srgbClr val="000000"/>
                </a:solidFill>
                <a:highlight>
                  <a:srgbClr val="FFFFFF"/>
                </a:highlight>
                <a:latin typeface="Arial"/>
                <a:ea typeface="Arial"/>
                <a:cs typeface="Arial"/>
                <a:sym typeface="Arial"/>
              </a:rPr>
              <a:t>&gt;&gt;&gt; print(np.sum(a))</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chemeClr val="dk1"/>
              </a:buClr>
              <a:buSzPts val="1100"/>
              <a:buFont typeface="Arial"/>
              <a:buNone/>
            </a:pPr>
            <a:r>
              <a:rPr b="0" i="0" lang="en" sz="1550" u="none" cap="none" strike="noStrike">
                <a:solidFill>
                  <a:srgbClr val="000000"/>
                </a:solidFill>
                <a:highlight>
                  <a:srgbClr val="FFFFFF"/>
                </a:highlight>
                <a:latin typeface="Arial"/>
                <a:ea typeface="Arial"/>
                <a:cs typeface="Arial"/>
                <a:sym typeface="Arial"/>
              </a:rPr>
              <a:t># Sum of each row in matrix a</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chemeClr val="dk1"/>
              </a:buClr>
              <a:buSzPts val="1100"/>
              <a:buFont typeface="Arial"/>
              <a:buNone/>
            </a:pPr>
            <a:r>
              <a:rPr b="0" i="0" lang="en" sz="1550" u="none" cap="none" strike="noStrike">
                <a:solidFill>
                  <a:srgbClr val="000000"/>
                </a:solidFill>
                <a:highlight>
                  <a:srgbClr val="FFFFFF"/>
                </a:highlight>
                <a:latin typeface="Arial"/>
                <a:ea typeface="Arial"/>
                <a:cs typeface="Arial"/>
                <a:sym typeface="Arial"/>
              </a:rPr>
              <a:t>&gt;&gt;&gt; print(np.sum(a, axis=1))</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chemeClr val="dk1"/>
              </a:buClr>
              <a:buSzPts val="1100"/>
              <a:buFont typeface="Arial"/>
              <a:buNone/>
            </a:pPr>
            <a:r>
              <a:rPr b="0" i="0" lang="en" sz="1550" u="none" cap="none" strike="noStrike">
                <a:solidFill>
                  <a:srgbClr val="000000"/>
                </a:solidFill>
                <a:highlight>
                  <a:srgbClr val="FFFFFF"/>
                </a:highlight>
                <a:latin typeface="Arial"/>
                <a:ea typeface="Arial"/>
                <a:cs typeface="Arial"/>
                <a:sym typeface="Arial"/>
              </a:rPr>
              <a:t># Subtract elements of x from elements of y</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rPr b="0" i="0" lang="en" sz="1550" u="none" cap="none" strike="noStrike">
                <a:solidFill>
                  <a:srgbClr val="000000"/>
                </a:solidFill>
                <a:highlight>
                  <a:srgbClr val="FFFFFF"/>
                </a:highlight>
                <a:latin typeface="Arial"/>
                <a:ea typeface="Arial"/>
                <a:cs typeface="Arial"/>
                <a:sym typeface="Arial"/>
              </a:rPr>
              <a:t>&gt;&gt;&gt; print(np.subtract(y, x))</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rPr lang="en" sz="1550">
                <a:highlight>
                  <a:srgbClr val="FFFFFF"/>
                </a:highlight>
              </a:rPr>
              <a:t># Compute the mean</a:t>
            </a:r>
            <a:endParaRPr sz="1550">
              <a:highlight>
                <a:srgbClr val="FFFFFF"/>
              </a:highlight>
            </a:endParaRPr>
          </a:p>
          <a:p>
            <a:pPr indent="0" lvl="0" marL="0" marR="0" rtl="0" algn="just">
              <a:lnSpc>
                <a:spcPct val="115000"/>
              </a:lnSpc>
              <a:spcBef>
                <a:spcPts val="700"/>
              </a:spcBef>
              <a:spcAft>
                <a:spcPts val="0"/>
              </a:spcAft>
              <a:buClr>
                <a:srgbClr val="000000"/>
              </a:buClr>
              <a:buSzPts val="1550"/>
              <a:buFont typeface="Arial"/>
              <a:buNone/>
            </a:pPr>
            <a:r>
              <a:rPr lang="en" sz="1550">
                <a:highlight>
                  <a:srgbClr val="FFFFFF"/>
                </a:highlight>
              </a:rPr>
              <a:t>&gt;&gt;&gt;&gt; np.mean(a)</a:t>
            </a:r>
            <a:endParaRPr sz="1550">
              <a:highlight>
                <a:srgbClr val="FFFFFF"/>
              </a:highlight>
            </a:endParaRPr>
          </a:p>
          <a:p>
            <a:pPr indent="0" lvl="0" marL="0" marR="0" rtl="0" algn="just">
              <a:lnSpc>
                <a:spcPct val="115000"/>
              </a:lnSpc>
              <a:spcBef>
                <a:spcPts val="700"/>
              </a:spcBef>
              <a:spcAft>
                <a:spcPts val="0"/>
              </a:spcAft>
              <a:buClr>
                <a:srgbClr val="000000"/>
              </a:buClr>
              <a:buSzPts val="1550"/>
              <a:buFont typeface="Arial"/>
              <a:buNone/>
            </a:pPr>
            <a:r>
              <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chemeClr val="dk1"/>
              </a:buClr>
              <a:buSzPts val="1100"/>
              <a:buFont typeface="Arial"/>
              <a:buNone/>
            </a:pPr>
            <a:r>
              <a:rPr b="0" i="0" lang="en" sz="1550" u="none" cap="none" strike="noStrike">
                <a:solidFill>
                  <a:srgbClr val="000000"/>
                </a:solidFill>
                <a:highlight>
                  <a:srgbClr val="FFFFFF"/>
                </a:highlight>
                <a:latin typeface="Arial"/>
                <a:ea typeface="Arial"/>
                <a:cs typeface="Arial"/>
                <a:sym typeface="Arial"/>
              </a:rPr>
              <a:t>Why not using simply the function sum()? Because np.sum() is optimized for speed in numpy arrays.</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t/>
            </a:r>
            <a:endParaRPr b="0" i="0" sz="1550" u="none" cap="none" strike="noStrike">
              <a:solidFill>
                <a:srgbClr val="000000"/>
              </a:solidFill>
              <a:highlight>
                <a:srgbClr val="FFFFFF"/>
              </a:highlight>
              <a:latin typeface="Arial"/>
              <a:ea typeface="Arial"/>
              <a:cs typeface="Arial"/>
              <a:sym typeface="Arial"/>
            </a:endParaRPr>
          </a:p>
          <a:p>
            <a:pPr indent="0" lvl="0" marL="0" marR="0" rtl="0" algn="just">
              <a:lnSpc>
                <a:spcPct val="115000"/>
              </a:lnSpc>
              <a:spcBef>
                <a:spcPts val="700"/>
              </a:spcBef>
              <a:spcAft>
                <a:spcPts val="0"/>
              </a:spcAft>
              <a:buClr>
                <a:srgbClr val="000000"/>
              </a:buClr>
              <a:buSzPts val="1550"/>
              <a:buFont typeface="Arial"/>
              <a:buNone/>
            </a:pPr>
            <a:r>
              <a:t/>
            </a:r>
            <a:endParaRPr b="1" i="0" sz="1550" u="none" cap="none" strike="noStrike">
              <a:solidFill>
                <a:srgbClr val="2DC5FA"/>
              </a:solidFill>
              <a:highlight>
                <a:srgbClr val="FFFFFF"/>
              </a:highlight>
              <a:latin typeface="Arial"/>
              <a:ea typeface="Arial"/>
              <a:cs typeface="Arial"/>
              <a:sym typeface="Arial"/>
            </a:endParaRPr>
          </a:p>
          <a:p>
            <a:pPr indent="0" lvl="0" marL="457200" marR="0" rtl="0" algn="l">
              <a:lnSpc>
                <a:spcPct val="115000"/>
              </a:lnSpc>
              <a:spcBef>
                <a:spcPts val="700"/>
              </a:spcBef>
              <a:spcAft>
                <a:spcPts val="0"/>
              </a:spcAft>
              <a:buClr>
                <a:srgbClr val="000000"/>
              </a:buClr>
              <a:buSzPts val="1550"/>
              <a:buFont typeface="Arial"/>
              <a:buNone/>
            </a:pPr>
            <a:r>
              <a:t/>
            </a:r>
            <a:endParaRPr b="1" i="0" sz="1550" u="none" cap="none" strike="noStrike">
              <a:solidFill>
                <a:srgbClr val="2DC5FA"/>
              </a:solidFill>
              <a:highlight>
                <a:srgbClr val="FFFFFF"/>
              </a:highlight>
              <a:latin typeface="Arial"/>
              <a:ea typeface="Arial"/>
              <a:cs typeface="Arial"/>
              <a:sym typeface="Arial"/>
            </a:endParaRPr>
          </a:p>
          <a:p>
            <a:pPr indent="45720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650"/>
              <a:buFont typeface="Arial"/>
              <a:buNone/>
            </a:pPr>
            <a:r>
              <a:t/>
            </a:r>
            <a:endParaRPr b="0" i="0" sz="16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70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457200" marR="0" rtl="0" algn="just">
              <a:lnSpc>
                <a:spcPct val="100000"/>
              </a:lnSpc>
              <a:spcBef>
                <a:spcPts val="700"/>
              </a:spcBef>
              <a:spcAft>
                <a:spcPts val="0"/>
              </a:spcAft>
              <a:buClr>
                <a:srgbClr val="000000"/>
              </a:buClr>
              <a:buSzPts val="1700"/>
              <a:buFont typeface="Arial"/>
              <a:buNone/>
            </a:pPr>
            <a:r>
              <a:t/>
            </a:r>
            <a:endParaRPr b="1" i="0" sz="1700" u="none" cap="none" strike="noStrike">
              <a:solidFill>
                <a:srgbClr val="000000"/>
              </a:solidFill>
              <a:latin typeface="Arial"/>
              <a:ea typeface="Arial"/>
              <a:cs typeface="Arial"/>
              <a:sym typeface="Arial"/>
            </a:endParaRPr>
          </a:p>
        </p:txBody>
      </p:sp>
      <p:sp>
        <p:nvSpPr>
          <p:cNvPr id="304" name="Google Shape;304;gc8f80b0d32_0_253"/>
          <p:cNvSpPr txBox="1"/>
          <p:nvPr/>
        </p:nvSpPr>
        <p:spPr>
          <a:xfrm>
            <a:off x="344200" y="460500"/>
            <a:ext cx="7755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2DC5FA"/>
                </a:solidFill>
                <a:latin typeface="Roboto"/>
                <a:ea typeface="Roboto"/>
                <a:cs typeface="Roboto"/>
                <a:sym typeface="Roboto"/>
              </a:rPr>
              <a:t>MAIN NUMPY MATH FUNCTIONS</a:t>
            </a:r>
            <a:endParaRPr b="1" sz="1900">
              <a:solidFill>
                <a:srgbClr val="2DC5FA"/>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